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4.xml" ContentType="application/vnd.openxmlformats-officedocument.presentationml.tags+xml"/>
  <Override PartName="/ppt/tags/tag56.xml" ContentType="application/vnd.openxmlformats-officedocument.presentationml.tags+xml"/>
  <Override PartName="/ppt/tags/tag58.xml" ContentType="application/vnd.openxmlformats-officedocument.presentationml.tags+xml"/>
  <Override PartName="/ppt/tags/tag60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1.xml" ContentType="application/vnd.openxmlformats-officedocument.presentationml.tags+xml"/>
  <Override PartName="/ppt/tags/tag73.xml" ContentType="application/vnd.openxmlformats-officedocument.presentationml.tags+xml"/>
  <Override PartName="/ppt/tags/tag75.xml" ContentType="application/vnd.openxmlformats-officedocument.presentationml.tags+xml"/>
  <Override PartName="/ppt/tags/tag77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2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1.xml" ContentType="application/vnd.openxmlformats-officedocument.presentationml.tags+xml"/>
  <Override PartName="/ppt/tags/tag173.xml" ContentType="application/vnd.openxmlformats-officedocument.presentationml.tags+xml"/>
  <Override PartName="/ppt/tags/tag175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0.xml" ContentType="application/vnd.openxmlformats-officedocument.presentationml.tags+xml"/>
  <Override PartName="/ppt/tags/tag182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comments/comment1.xml" ContentType="application/vnd.openxmlformats-officedocument.presentationml.comment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0.xml" ContentType="application/vnd.openxmlformats-officedocument.presentationml.tags+xml"/>
  <Override PartName="/ppt/tags/tag212.xml" ContentType="application/vnd.openxmlformats-officedocument.presentationml.tags+xml"/>
  <Override PartName="/ppt/tags/tag214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7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2.xml" ContentType="application/vnd.openxmlformats-officedocument.presentationml.tags+xml"/>
  <Override PartName="/ppt/tags/tag234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40.xml" ContentType="application/vnd.openxmlformats-officedocument.presentationml.tags+xml"/>
  <Override PartName="/ppt/tags/tag242.xml" ContentType="application/vnd.openxmlformats-officedocument.presentationml.tags+xml"/>
  <Override PartName="/ppt/tags/tag244.xml" ContentType="application/vnd.openxmlformats-officedocument.presentationml.tags+xml"/>
  <Override PartName="/ppt/tags/tag246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70.xml" ContentType="application/vnd.openxmlformats-officedocument.presentationml.tags+xml"/>
  <Override PartName="/ppt/tags/tag272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5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charts/chart4.xml" ContentType="application/vnd.openxmlformats-officedocument.drawingml.chart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ink/ink1.xml" ContentType="application/inkml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50.xml" ContentType="application/vnd.openxmlformats-officedocument.presentationml.tags+xml"/>
  <Override PartName="/ppt/charts/chart7.xml" ContentType="application/vnd.openxmlformats-officedocument.drawingml.chart+xml"/>
  <Override PartName="/ppt/tags/tag552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charts/chart8.xml" ContentType="application/vnd.openxmlformats-officedocument.drawingml.chart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1.xml" ContentType="application/vnd.openxmlformats-officedocument.presentationml.tags+xml"/>
  <Override PartName="/ppt/tags/tag573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8.xml" ContentType="application/vnd.openxmlformats-officedocument.presentationml.tags+xml"/>
  <Override PartName="/ppt/tags/tag590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notesSlides/notesSlide5.xml" ContentType="application/vnd.openxmlformats-officedocument.presentationml.notesSlide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5.xml" ContentType="application/vnd.openxmlformats-officedocument.presentationml.tags+xml"/>
  <Override PartName="/ppt/tags/tag657.xml" ContentType="application/vnd.openxmlformats-officedocument.presentationml.tags+xml"/>
  <Override PartName="/ppt/tags/tag659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5.xml" ContentType="application/vnd.openxmlformats-officedocument.presentationml.tags+xml"/>
  <Override PartName="/ppt/tags/tag2610.xml" ContentType="application/vnd.openxmlformats-officedocument.presentationml.tags+xml"/>
  <Override PartName="/ppt/tags/tag28.xml" ContentType="application/vnd.openxmlformats-officedocument.presentationml.tags+xml"/>
  <Override PartName="/ppt/tags/tag30.xml" ContentType="application/vnd.openxmlformats-officedocument.presentationml.tags+xml"/>
  <Override PartName="/ppt/tags/tag3210.xml" ContentType="application/vnd.openxmlformats-officedocument.presentationml.tags+xml"/>
  <Override PartName="/ppt/tags/tag34.xml" ContentType="application/vnd.openxmlformats-officedocument.presentationml.tags+xml"/>
  <Override PartName="/ppt/tags/tag4010.xml" ContentType="application/vnd.openxmlformats-officedocument.presentationml.tags+xml"/>
  <Override PartName="/ppt/tags/tag4210.xml" ContentType="application/vnd.openxmlformats-officedocument.presentationml.tags+xml"/>
  <Override PartName="/ppt/tags/tag45.xml" ContentType="application/vnd.openxmlformats-officedocument.presentationml.tags+xml"/>
  <Override PartName="/ppt/tags/tag48.xml" ContentType="application/vnd.openxmlformats-officedocument.presentationml.tags+xml"/>
  <Override PartName="/ppt/tags/tag53.xml" ContentType="application/vnd.openxmlformats-officedocument.presentationml.tags+xml"/>
  <Override PartName="/ppt/tags/tag55.xml" ContentType="application/vnd.openxmlformats-officedocument.presentationml.tags+xml"/>
  <Override PartName="/ppt/tags/tag57.xml" ContentType="application/vnd.openxmlformats-officedocument.presentationml.tags+xml"/>
  <Override PartName="/ppt/tags/tag59.xml" ContentType="application/vnd.openxmlformats-officedocument.presentationml.tags+xml"/>
  <Override PartName="/ppt/tags/tag61.xml" ContentType="application/vnd.openxmlformats-officedocument.presentationml.tags+xml"/>
  <Override PartName="/ppt/tags/tag6410.xml" ContentType="application/vnd.openxmlformats-officedocument.presentationml.tags+xml"/>
  <Override PartName="/ppt/tags/tag6610.xml" ContentType="application/vnd.openxmlformats-officedocument.presentationml.tags+xml"/>
  <Override PartName="/ppt/tags/tag70.xml" ContentType="application/vnd.openxmlformats-officedocument.presentationml.tags+xml"/>
  <Override PartName="/ppt/tags/tag72.xml" ContentType="application/vnd.openxmlformats-officedocument.presentationml.tags+xml"/>
  <Override PartName="/ppt/tags/tag74.xml" ContentType="application/vnd.openxmlformats-officedocument.presentationml.tags+xml"/>
  <Override PartName="/ppt/tags/tag76.xml" ContentType="application/vnd.openxmlformats-officedocument.presentationml.tags+xml"/>
  <Override PartName="/ppt/tags/tag78.xml" ContentType="application/vnd.openxmlformats-officedocument.presentationml.tags+xml"/>
  <Override PartName="/ppt/tags/tag118.xml" ContentType="application/vnd.openxmlformats-officedocument.presentationml.tags+xml"/>
  <Override PartName="/ppt/tags/tag121.xml" ContentType="application/vnd.openxmlformats-officedocument.presentationml.tags+xml"/>
  <Override PartName="/ppt/tags/tag123.xml" ContentType="application/vnd.openxmlformats-officedocument.presentationml.tags+xml"/>
  <Override PartName="/ppt/tags/tag1290.xml" ContentType="application/vnd.openxmlformats-officedocument.presentationml.tags+xml"/>
  <Override PartName="/ppt/tags/tag170.xml" ContentType="application/vnd.openxmlformats-officedocument.presentationml.tags+xml"/>
  <Override PartName="/ppt/tags/tag172.xml" ContentType="application/vnd.openxmlformats-officedocument.presentationml.tags+xml"/>
  <Override PartName="/ppt/tags/tag174.xml" ContentType="application/vnd.openxmlformats-officedocument.presentationml.tags+xml"/>
  <Override PartName="/ppt/tags/tag176.xml" ContentType="application/vnd.openxmlformats-officedocument.presentationml.tags+xml"/>
  <Override PartName="/ppt/tags/tag179.xml" ContentType="application/vnd.openxmlformats-officedocument.presentationml.tags+xml"/>
  <Override PartName="/ppt/tags/tag181.xml" ContentType="application/vnd.openxmlformats-officedocument.presentationml.tags+xml"/>
  <Override PartName="/ppt/tags/tag183.xml" ContentType="application/vnd.openxmlformats-officedocument.presentationml.tags+xml"/>
  <Override PartName="/ppt/tags/tag1850.xml" ContentType="application/vnd.openxmlformats-officedocument.presentationml.tags+xml"/>
  <Override PartName="/ppt/tags/tag199.xml" ContentType="application/vnd.openxmlformats-officedocument.presentationml.tags+xml"/>
  <Override PartName="/ppt/tags/tag209.xml" ContentType="application/vnd.openxmlformats-officedocument.presentationml.tags+xml"/>
  <Override PartName="/ppt/tags/tag211.xml" ContentType="application/vnd.openxmlformats-officedocument.presentationml.tags+xml"/>
  <Override PartName="/ppt/tags/tag213.xml" ContentType="application/vnd.openxmlformats-officedocument.presentationml.tags+xml"/>
  <Override PartName="/ppt/tags/tag215.xml" ContentType="application/vnd.openxmlformats-officedocument.presentationml.tags+xml"/>
  <Override PartName="/ppt/tags/tag226.xml" ContentType="application/vnd.openxmlformats-officedocument.presentationml.tags+xml"/>
  <Override PartName="/ppt/tags/tag228.xml" ContentType="application/vnd.openxmlformats-officedocument.presentationml.tags+xml"/>
  <Override PartName="/ppt/tags/tag231.xml" ContentType="application/vnd.openxmlformats-officedocument.presentationml.tags+xml"/>
  <Override PartName="/ppt/tags/tag233.xml" ContentType="application/vnd.openxmlformats-officedocument.presentationml.tags+xml"/>
  <Override PartName="/ppt/tags/tag235.xml" ContentType="application/vnd.openxmlformats-officedocument.presentationml.tags+xml"/>
  <Override PartName="/ppt/tags/tag239.xml" ContentType="application/vnd.openxmlformats-officedocument.presentationml.tags+xml"/>
  <Override PartName="/ppt/tags/tag241.xml" ContentType="application/vnd.openxmlformats-officedocument.presentationml.tags+xml"/>
  <Override PartName="/ppt/tags/tag243.xml" ContentType="application/vnd.openxmlformats-officedocument.presentationml.tags+xml"/>
  <Override PartName="/ppt/tags/tag245.xml" ContentType="application/vnd.openxmlformats-officedocument.presentationml.tags+xml"/>
  <Override PartName="/ppt/tags/tag247.xml" ContentType="application/vnd.openxmlformats-officedocument.presentationml.tags+xml"/>
  <Override PartName="/ppt/tags/tag2490.xml" ContentType="application/vnd.openxmlformats-officedocument.presentationml.tags+xml"/>
  <Override PartName="/ppt/tags/tag2540.xml" ContentType="application/vnd.openxmlformats-officedocument.presentationml.tags+xml"/>
  <Override PartName="/ppt/tags/tag2560.xml" ContentType="application/vnd.openxmlformats-officedocument.presentationml.tags+xml"/>
  <Override PartName="/ppt/tags/tag264.xml" ContentType="application/vnd.openxmlformats-officedocument.presentationml.tags+xml"/>
  <Override PartName="/ppt/tags/tag269.xml" ContentType="application/vnd.openxmlformats-officedocument.presentationml.tags+xml"/>
  <Override PartName="/ppt/tags/tag271.xml" ContentType="application/vnd.openxmlformats-officedocument.presentationml.tags+xml"/>
  <Override PartName="/ppt/tags/tag273.xml" ContentType="application/vnd.openxmlformats-officedocument.presentationml.tags+xml"/>
  <Override PartName="/ppt/tags/tag380.xml" ContentType="application/vnd.openxmlformats-officedocument.presentationml.tags+xml"/>
  <Override PartName="/ppt/tags/tag384.xml" ContentType="application/vnd.openxmlformats-officedocument.presentationml.tags+xml"/>
  <Override PartName="/ppt/tags/tag386.xml" ContentType="application/vnd.openxmlformats-officedocument.presentationml.tags+xml"/>
  <Override PartName="/ppt/tags/tag549.xml" ContentType="application/vnd.openxmlformats-officedocument.presentationml.tags+xml"/>
  <Override PartName="/ppt/tags/tag551.xml" ContentType="application/vnd.openxmlformats-officedocument.presentationml.tags+xml"/>
  <Override PartName="/ppt/tags/tag553.xml" ContentType="application/vnd.openxmlformats-officedocument.presentationml.tags+xml"/>
  <Override PartName="/ppt/tags/tag570.xml" ContentType="application/vnd.openxmlformats-officedocument.presentationml.tags+xml"/>
  <Override PartName="/ppt/tags/tag572.xml" ContentType="application/vnd.openxmlformats-officedocument.presentationml.tags+xml"/>
  <Override PartName="/ppt/tags/tag574.xml" ContentType="application/vnd.openxmlformats-officedocument.presentationml.tags+xml"/>
  <Override PartName="/ppt/tags/tag578.xml" ContentType="application/vnd.openxmlformats-officedocument.presentationml.tags+xml"/>
  <Override PartName="/ppt/tags/tag587.xml" ContentType="application/vnd.openxmlformats-officedocument.presentationml.tags+xml"/>
  <Override PartName="/ppt/tags/tag589.xml" ContentType="application/vnd.openxmlformats-officedocument.presentationml.tags+xml"/>
  <Override PartName="/ppt/tags/tag591.xml" ContentType="application/vnd.openxmlformats-officedocument.presentationml.tags+xml"/>
  <Override PartName="/ppt/tags/tag597.xml" ContentType="application/vnd.openxmlformats-officedocument.presentationml.tags+xml"/>
  <Override PartName="/ppt/tags/tag601.xml" ContentType="application/vnd.openxmlformats-officedocument.presentationml.tags+xml"/>
  <Override PartName="/ppt/tags/tag648.xml" ContentType="application/vnd.openxmlformats-officedocument.presentationml.tags+xml"/>
  <Override PartName="/ppt/tags/tag654.xml" ContentType="application/vnd.openxmlformats-officedocument.presentationml.tags+xml"/>
  <Override PartName="/ppt/tags/tag656.xml" ContentType="application/vnd.openxmlformats-officedocument.presentationml.tags+xml"/>
  <Override PartName="/ppt/tags/tag658.xml" ContentType="application/vnd.openxmlformats-officedocument.presentationml.tags+xml"/>
  <Override PartName="/ppt/tags/tag660.xml" ContentType="application/vnd.openxmlformats-officedocument.presentationml.tags+xml"/>
  <Override PartName="/ppt/tags/tag802.xml" ContentType="application/vnd.openxmlformats-officedocument.presentationml.tags+xml"/>
  <Override PartName="/ppt/tags/tag804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1490" r:id="rId3"/>
    <p:sldId id="1489" r:id="rId4"/>
    <p:sldId id="1499" r:id="rId5"/>
    <p:sldId id="1041" r:id="rId6"/>
    <p:sldId id="1491" r:id="rId7"/>
    <p:sldId id="1492" r:id="rId8"/>
    <p:sldId id="1493" r:id="rId9"/>
    <p:sldId id="1494" r:id="rId10"/>
    <p:sldId id="1495" r:id="rId11"/>
    <p:sldId id="1496" r:id="rId12"/>
    <p:sldId id="1497" r:id="rId13"/>
    <p:sldId id="1500" r:id="rId14"/>
    <p:sldId id="1498" r:id="rId15"/>
    <p:sldId id="1501" r:id="rId16"/>
    <p:sldId id="1502" r:id="rId17"/>
    <p:sldId id="1503" r:id="rId18"/>
    <p:sldId id="1504" r:id="rId19"/>
    <p:sldId id="1505" r:id="rId20"/>
    <p:sldId id="1506" r:id="rId21"/>
    <p:sldId id="1508" r:id="rId22"/>
    <p:sldId id="1507" r:id="rId23"/>
    <p:sldId id="1509" r:id="rId24"/>
    <p:sldId id="1510" r:id="rId25"/>
    <p:sldId id="1511" r:id="rId26"/>
    <p:sldId id="1512" r:id="rId27"/>
    <p:sldId id="1513" r:id="rId28"/>
    <p:sldId id="1514" r:id="rId29"/>
    <p:sldId id="1515" r:id="rId30"/>
    <p:sldId id="1516" r:id="rId31"/>
    <p:sldId id="1517" r:id="rId32"/>
    <p:sldId id="1518" r:id="rId33"/>
    <p:sldId id="1519" r:id="rId34"/>
    <p:sldId id="1520" r:id="rId35"/>
    <p:sldId id="1521" r:id="rId36"/>
    <p:sldId id="1522" r:id="rId37"/>
    <p:sldId id="1523" r:id="rId38"/>
    <p:sldId id="1524" r:id="rId39"/>
    <p:sldId id="1525" r:id="rId40"/>
    <p:sldId id="1528" r:id="rId41"/>
    <p:sldId id="1529" r:id="rId42"/>
    <p:sldId id="1530" r:id="rId43"/>
    <p:sldId id="1531" r:id="rId44"/>
    <p:sldId id="1532" r:id="rId45"/>
    <p:sldId id="1535" r:id="rId46"/>
    <p:sldId id="1533" r:id="rId47"/>
    <p:sldId id="1536" r:id="rId48"/>
    <p:sldId id="1537" r:id="rId49"/>
    <p:sldId id="1538" r:id="rId50"/>
    <p:sldId id="1539" r:id="rId51"/>
    <p:sldId id="1541" r:id="rId52"/>
    <p:sldId id="1542" r:id="rId53"/>
    <p:sldId id="1543" r:id="rId54"/>
    <p:sldId id="1544" r:id="rId55"/>
    <p:sldId id="1545" r:id="rId56"/>
    <p:sldId id="1546" r:id="rId57"/>
    <p:sldId id="1547" r:id="rId58"/>
    <p:sldId id="1548" r:id="rId59"/>
    <p:sldId id="1549" r:id="rId60"/>
    <p:sldId id="1550" r:id="rId61"/>
    <p:sldId id="1551" r:id="rId62"/>
    <p:sldId id="1552" r:id="rId63"/>
    <p:sldId id="1553" r:id="rId64"/>
    <p:sldId id="1554" r:id="rId65"/>
  </p:sldIdLst>
  <p:sldSz cx="12192000" cy="68580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244" autoAdjust="0"/>
  </p:normalViewPr>
  <p:slideViewPr>
    <p:cSldViewPr showGuides="1">
      <p:cViewPr varScale="1">
        <p:scale>
          <a:sx n="91" d="100"/>
          <a:sy n="91" d="100"/>
        </p:scale>
        <p:origin x="354" y="96"/>
      </p:cViewPr>
      <p:guideLst>
        <p:guide orient="horz" pos="220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3E-4FC2-BA03-4915D8B6A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492544"/>
        <c:axId val="134494464"/>
      </c:scatterChart>
      <c:valAx>
        <c:axId val="13449254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94464"/>
        <c:crosses val="autoZero"/>
        <c:crossBetween val="midCat"/>
      </c:valAx>
      <c:valAx>
        <c:axId val="134494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92544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20-47F1-850B-1B01CD2E94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21984"/>
        <c:axId val="134523904"/>
      </c:scatterChart>
      <c:valAx>
        <c:axId val="13452198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23904"/>
        <c:crosses val="autoZero"/>
        <c:crossBetween val="midCat"/>
      </c:valAx>
      <c:valAx>
        <c:axId val="13452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21984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0C-42A9-A1B6-792CF5727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32096"/>
        <c:axId val="134557696"/>
      </c:scatterChart>
      <c:valAx>
        <c:axId val="134532096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57696"/>
        <c:crosses val="autoZero"/>
        <c:crossBetween val="midCat"/>
      </c:valAx>
      <c:valAx>
        <c:axId val="13455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3209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C6-4844-ADBE-874B784E2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32096"/>
        <c:axId val="134557696"/>
      </c:scatterChart>
      <c:valAx>
        <c:axId val="134532096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57696"/>
        <c:crosses val="autoZero"/>
        <c:crossBetween val="midCat"/>
      </c:valAx>
      <c:valAx>
        <c:axId val="13455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3209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C3-46B4-B3EA-86853314D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064192"/>
        <c:axId val="139993856"/>
      </c:scatterChart>
      <c:valAx>
        <c:axId val="135064192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993856"/>
        <c:crosses val="autoZero"/>
        <c:crossBetween val="midCat"/>
      </c:valAx>
      <c:valAx>
        <c:axId val="139993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064192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89-45AC-8F02-F7D1BDA7E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00640"/>
        <c:axId val="140011008"/>
      </c:scatterChart>
      <c:valAx>
        <c:axId val="140000640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11008"/>
        <c:crosses val="autoZero"/>
        <c:crossBetween val="midCat"/>
      </c:valAx>
      <c:valAx>
        <c:axId val="140011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00640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10"/>
            <c:spPr>
              <a:ln w="25400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55-4699-AB76-9C00F108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26624"/>
        <c:axId val="140220672"/>
      </c:scatterChart>
      <c:valAx>
        <c:axId val="14002662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20672"/>
        <c:crosses val="autoZero"/>
        <c:crossBetween val="midCat"/>
      </c:valAx>
      <c:valAx>
        <c:axId val="140220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26624"/>
        <c:crossesAt val="0"/>
        <c:crossBetween val="midCat"/>
      </c:valAx>
    </c:plotArea>
    <c:plotVisOnly val="1"/>
    <c:dispBlanksAs val="gap"/>
    <c:showDLblsOverMax val="0"/>
  </c:chart>
  <c:spPr>
    <a:ln w="28575">
      <a:noFill/>
    </a:ln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D5-4AA8-A74E-B36E58D3D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717888"/>
        <c:axId val="141719808"/>
      </c:scatterChart>
      <c:valAx>
        <c:axId val="141717888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19808"/>
        <c:crosses val="autoZero"/>
        <c:crossBetween val="midCat"/>
      </c:valAx>
      <c:valAx>
        <c:axId val="141719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17888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15:25:53.92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20-02-24T04:05:4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5319 6498 6566,'0'0'544,"0"0"417,0 0 641,0 0 1088,0 0-672,0 0-897,0 0-480,0 0-33,0 0 1,0 0 64,0 0-321,0 0-64,0 0 129,0-20-225,0 20 0,0-20 64,0 0-128,0 0 32,0-19-128,0 19 97,0-20-97,0 20 128,0-19-96,19-2 32,-19 22-96,0-21 32,0 20-32,20-20 256,-20 20-128,0 0-32,0-19 1,20 19-97,-20 0 96,0 0 0,0-20-32,20 21 32,-20-1 0,0-20-64,20 20 0,-20-19 0,0 18 0,21-18 32,-21 19 0,18-20 0,-18 20 32,0-20-64,20 21 32,-20-21-32,0 20 33,21-20-98,-21 20 1,0-19 32,20 19-64,-20-20 128,20 1-32,-2-2-32,-18 2 33,21 19-1,-1-20-32,-20 1 32,20 18-64,-20-18 32,20 19 64,-20-20-64,19 20 128,-19-19-128,20 19-96,-20-20 480,20 20-256,-20-19-64,20-2-32,0 22 32,-1-21 64,1-1-96,-20 22 65,20-21-65,0 21 96,0-21-96,-1 20 0,1-20 0,0 20-32,-20 0 96,21 1-192,-1-21 192,-2 20-32,2 0 0,1-19 0,-1 18 0,0 2 32,-1-21 0,-19 20-96,20 0 64,-20 20-192,20-20-32,-20 0 32,0 20-32,20-20 96,-20 1 0,20 19 32,-1-21-32,1 2 0,0-1 96,0 0-64,21 1 64,-23-2-64,22 1 32,-19 1-33,17-1 66,-17 0-33,19 0 32,-20 0-129,19 0 162,1 1-130,-20-2 65,19 2 32,1-1-32,-20 0 0,19 0 0,-19 0 33,21 0-33,-3 0 0,3 1-33,-3-1 33,3-1 0,-1 2-32,-21-1 64,21 0-32,0 1 0,-1-2-64,-19 1 64,21 1-64,-3 19 128,-18-20-32,21 0-64,-21 20 32,19-20-64,1 0 128,-1 0-32,1 1-160,19 19 224,-19-20-96,1 0 0,-3 0 0,3 0 32,-3 0-64,3 20 32,-1-20 0,-1 1 0,21-1-32,-21 0 64,1 20-64,1-20 32,-3-1 96,3 2-192,-3-1 32,3 20 64,18-19 64,1-2-128,-1 1 96,-19 0-64,19 1 64,2-1-64,-23 0 128,23 0-192,-22 20 96,21-20-32,-21 0 32,21 1-64,-1 19 96,2-20-64,-2 0 32,20 20-32,0-20 128,1 0-160,20 20 256,-1-21-288,0 2 481,-20 0-577,0-1 288,0 20 0,2-20-32,-22 20-64,20-21 32,-19 21-64,-1-19 64,0 19-32,2-20-128,-23 20-385,-17 0-352,-21 0-1217,20 0-1953,-40 0-10155</inkml:trace>
  <inkml:trace contextRef="#ctx0" brushRef="#br0">14410 4252 512,'-20'-20'609,"20"20"-225,0 0 32,0 0 417,-18 0-160,18 0-129,0-20-512,0 20-32,0 0 160,0 0 609,0 0 384,0 0 96,0 0 129,0 0-129,0 0-480,0 0-353,0 0 65,0 0 287,0 0 161,0 20-160,0-20-129,0 0-223,0 20-129,0-20-96,0 20-64,18-1-31,-18 2-33,0-2-32,20 2 96,-20-2 64,0 1 0,21 20 96,-21-20-63,20 0 31,-20 19-64,20-19-96,-20 20 64,20-20-32,-1 20 0,-19-21-31,20 21 63,0 0-32,-20-20-32,20-1 0,0 21 96,-20-19-32,19-1 65,-19 19-161,20-19 64,-20 0-32,20 20 160,-20-21-576,20 1 672,-20 0-480,20 0 192,-1 20 64,-19-20-192,20-1 32,-20 21 192,20-20-96,1 1 64,-21 18-64,20-19-64,-20 20 33,18-20-33,2 19 32,-20-20 0,21 22 128,-1-21-224,-20-1 96,0 1 32,20 0 0,-20 0 0,19 0 64,-19 0-64,20 0 0,0-1-32,0 1 32,0-20-64,-20 20-32,19 0 0,-19 1 192,20-2-128,-20 1 96,20-1 1,-20 1-33,20 1 0,-20-1 0,20-1-96,-1-19 0,-19 20 0,40-1 32,-40 2 0,20-21-32,1 20-32,-21-1 32,18-19 64,-18 20-64,20-20 32,-20 20 0,20-20 0,-20 20 0,21-20-64,-1 20 32,-20-20 96,20 20-192,-1-20 192,-19 0-128,20 19 0,0-19 64,-20 0-32,0 0 0,20 0 32,-20 0-64,20 0-32,-20 0 32,19 0-64,-19 0 160,20 0-160,-20-19 128,20 19-32,-20 0 128,20 0-192,-20 0 0,20-20 64,-20 20 32,0-20-64,19 20 64,-19-20-32,20 20-64,-20-20 32,0 0 64,0 20 0,0-19-32,0-1 32,0 20-32,0-21 0,0 2 64,0-1-32,0 1 64,0-1-192,0-1 160,0 21-32,0-20 0,20-19-160,-20 20 128,0-2 96,0 1 64,0 0-192,0-19 192,0 19 1,0 0-161,0-20 160,0 20-64,0 0-64,0 1 96,0-21-96,-20 19 0,20 2 0,0-20 32,0 19-64,0-20 0,-20 20 160,20 0 129,0 1-161,0-2 96,0 1-256,0 1 288,-19-2-96,19 2-96,0-1 0,0 0-64,0 0 128,0 0-96,-20 0-32,20 0 97,0 1-194,0-1 546,0 0-385,0 20 32,0-20-32,0 0-32,0 0 0,0 1-32,0-1-32,0-1 96,0 2-32,0-2 64,0 2-128,0-1 128,0-1 0,0 2 1,0-1-97,20 0 32,-20 1 64,0-2-128,0-18 96,19 19-64,-19-20 32,0 20 0,0-19 32,20 19-64,-20-20 0,0 1 0,0 18 96,0-19-96,20 21 64,-20-21-32,0 20 32,0 0-192,0-19 160,0 18-32,0 2 0,0-21-32,20 21-32,-20-22 160,0 22-128,0-21 32,0 20 32,0 0-32,0-19 0,0 18-32,21 2 0,-21-1 32,0-20-32,18 20 64,-18 0-64,0-19-32,20 19 64,-20-1 0,0 2-32,21-1 32,-21 0-32,0 1 0,20-2 0,-20 1 64,20 1-128,-20-1 64,18 20-64,-18-20 96,21 0-65,-21 20 65,20-20 0,-20 20-32,0 0 0,20-20-64,-20 20 128,20 0-32,-20-19-64,0 19 32,19 0-32,-19-20-32,20 20 32,-20 0 64,20 0 64,-20 0-160,20 0 64,-20 0-96,20 0 128,-20-20-96,19 20 96,1 0-96,-20 0 64,20 0-32,0 0-32,-20 20 31,21-20-63,-21 0 96,18 0 0,-18 20 192,20-20-256,0 0 96,1 0 0,-21 19 0,20-19 0,0 0 0,-20 0 96,18 0-128,-18 0 32,21 0 32,-21 0-32,0 0 0,20 20 64,-20-20-96,20 0 0,0 0 64,-20 0-64,19 0 32,1 0 32,-20 0 0,20 0 1,-20 0-33,0 0-33,20 0 33,0 0-32,-20 0 64,19 0-32,1 0 0,0 0-32,0 0 64,-20-20 1,21 20-33,-3 0 0,2 0-33,0 0 33,-20 0-32,21 0 32,-1 0 0,-2-19-128,-18 19 192,21 0-128,-1 0 96,0 0 32,0 0-160,-20-20 32,19 20 64,1 0 0,20 0-64,-20 0 96,-1 0-32,1-20 0,0 20 0,0 0 32,0-20-64,-20 20 96,19 0-64,1 0 0,-20-20 0,20 20-32,1 0 64,-1 0 0,0-20-32,-2 20 32,3-20-32,-1 20 0,0-19 32,0 19-64,-1 0 64,1-20 0,-20 20-32,20-20-32,0 20 64,0-20 65,-1 20-130,1-21 130,-20 21-65,20-19 0,0-1 0,0 20-32,-1-19-32,-19-2 96,20 21-128,0-20 32,1 0 96,-1 1-64,-2-1 32,-18 20 64,20-20-96,1 0 0,-21 20-96,20-20 224,-20 20-160,0-20 224,20 20-288,-20-19 64,19-1 32,1 0 32,-20 0 96,20 0 32,-20-1 0,20-17-160,-20 18 96,20-21 0,-20 22-63,19-21-1,-19 0-32,20 1-32,-20-1-1,20 0-31,-20 1 64,20 19-128,-20-20 160,20 21-160,-1-2 160,-19 21-64,20-19-32,-20 19 64,20-21-64,0 2 32,1 0 0,-3-2 32,2 1-96,1 20 512,-21-20-544,20 0 96,0 20-96,0-20 128,-1 20 0,1-19-64,0 19 128,0-20-128,0 20 64,19 0 0,-19-20-32,0 20 32,19 0 0,-19-20-32,0 20 0,0 0 64,1 0-128,-3 0-64,2 0 32,-20 20 64,21-20 96,-1 0-97,-20 20 1,20-20 32,-2 0 0,3 20 64,-1-20-32,0 0 32,0 19-128,-1-19 96,1 20-32,-20-20-32,20 20 160,0 0-256,0-20 128,-1 20-288,1 1 576,0-2-384,0-19 64,19 19 160,-19 2-192,0-21 32,1 19 64,-1-19 128,19 21-320,-19-21 224,-20 19 128,20-19-160,0 0-128,0 20 128,-1-20 0,1 20 0,0-20 0,0 20 96,0-20-288,-1 19 416,1 1-384,20 0 192,-19-20-96,-3 20 32,2 0 32,0 0 0,1-1 32,-1-19-64,-20 20 64,18 1-64,3-2 64,-1-19 160,0 20-384,0 0 256,-1-1-96,1-19 0,-20 21 160,20-1-192,0 0 64,0-1-96,-20-19 288,19 19-160,1 2 96,-20-1 0,20 0-32,20 0 96,-21 0-192,1-1-256,21 1 609,-21-20-353,0 20-32,-2 0-33,23 0 98,-21 0-33,0-1 32,19 1 0,-19 0-32,20 1 0,-1-2 0,1 1 0,-1-1 0,1 2 32,1-1 64,18 20-224,0-21 160,1 21 0,-1 0 0,1 0-64,-21-21 96,22 21-64,-2-20-32,-19 0-96,-20 0-321,-1-20-448,1 19-384,-20-19-801,0-19-3876,-20-1-5572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t>10/20/2025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 </a:t>
            </a:r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concave:</a:t>
            </a:r>
            <a:r>
              <a:rPr lang="zh-CN" altLang="en-US" baseline="0" dirty="0"/>
              <a:t> </a:t>
            </a:r>
            <a:r>
              <a:rPr lang="en-US" altLang="zh-CN" baseline="0" dirty="0"/>
              <a:t>affine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function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terms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alpha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beta.</a:t>
            </a:r>
          </a:p>
          <a:p>
            <a:r>
              <a:rPr lang="en-US" altLang="zh-CN" baseline="0" dirty="0"/>
              <a:t>Affine:</a:t>
            </a:r>
            <a:r>
              <a:rPr lang="zh-CN" altLang="en-US" baseline="0" dirty="0"/>
              <a:t> </a:t>
            </a:r>
            <a:r>
              <a:rPr lang="en-US" altLang="zh-CN" baseline="0" dirty="0"/>
              <a:t>y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Ax+b</a:t>
            </a:r>
            <a:endParaRPr lang="en-US" altLang="zh-CN" baseline="0" dirty="0"/>
          </a:p>
          <a:p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A1x1+A2x2+..+b</a:t>
            </a:r>
          </a:p>
          <a:p>
            <a:endParaRPr lang="en-US" baseline="0" dirty="0"/>
          </a:p>
          <a:p>
            <a:r>
              <a:rPr lang="en-US" altLang="zh-CN" baseline="0" dirty="0"/>
              <a:t>Dual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maximum:</a:t>
            </a:r>
            <a:r>
              <a:rPr lang="zh-CN" altLang="en-US" baseline="0" dirty="0"/>
              <a:t> </a:t>
            </a:r>
            <a:r>
              <a:rPr lang="en-US" altLang="zh-CN" baseline="0" dirty="0"/>
              <a:t>f(w)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minimum:</a:t>
            </a:r>
            <a:r>
              <a:rPr lang="zh-CN" alt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Affine </a:t>
            </a:r>
            <a:r>
              <a:rPr lang="zh-CN" altLang="en-US" dirty="0"/>
              <a:t>仿射变换；</a:t>
            </a:r>
            <a:r>
              <a:rPr lang="en-US" altLang="zh-CN" dirty="0"/>
              <a:t>In geometry, an affine transformation, affine map or an affinity is a function between affine spaces which preserves points, straight lines and planes. </a:t>
            </a:r>
          </a:p>
          <a:p>
            <a:endParaRPr lang="en-US" altLang="zh-CN" dirty="0"/>
          </a:p>
          <a:p>
            <a:r>
              <a:rPr lang="en-US" altLang="zh-CN" dirty="0"/>
              <a:t>I.e., there exists </a:t>
            </a:r>
            <a:r>
              <a:rPr lang="en-US" altLang="zh-CN" dirty="0" err="1"/>
              <a:t>ai</a:t>
            </a:r>
            <a:r>
              <a:rPr lang="en-US" altLang="zh-CN" dirty="0"/>
              <a:t> , bi , so that hi(w) = a T </a:t>
            </a:r>
            <a:r>
              <a:rPr lang="en-US" altLang="zh-CN" dirty="0" err="1"/>
              <a:t>i</a:t>
            </a:r>
            <a:r>
              <a:rPr lang="en-US" altLang="zh-CN" dirty="0"/>
              <a:t> w + bi . “Affine” means the same thing as linear, except that we also allow the extra intercept term bi</a:t>
            </a:r>
          </a:p>
          <a:p>
            <a:endParaRPr lang="en-US" altLang="zh-CN" dirty="0"/>
          </a:p>
          <a:p>
            <a:r>
              <a:rPr lang="en-US" altLang="zh-CN" dirty="0"/>
              <a:t>Convex</a:t>
            </a:r>
            <a:r>
              <a:rPr lang="en-US" altLang="zh-CN" baseline="0" dirty="0"/>
              <a:t> function: </a:t>
            </a:r>
            <a:r>
              <a:rPr lang="en-US" altLang="zh-CN" dirty="0"/>
              <a:t>A set in Euclidean space </a:t>
            </a:r>
            <a:r>
              <a:rPr lang="en-US" altLang="zh-CN" dirty="0" err="1"/>
              <a:t>R^d</a:t>
            </a:r>
            <a:r>
              <a:rPr lang="en-US" altLang="zh-CN" dirty="0"/>
              <a:t> is convex set if it contains all the line segments connecting any pair of its points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9235" indent="-229235">
                  <a:buAutoNum type="arabicPeriod"/>
                </a:pPr>
                <a:r>
                  <a:rPr lang="en-US" altLang="zh-CN" dirty="0"/>
                  <a:t>Primal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*，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g(w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)&lt;=0</a:t>
                </a:r>
              </a:p>
              <a:p>
                <a:pPr marL="229235" indent="-229235">
                  <a:buAutoNum type="arabicPeriod"/>
                </a:pP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feasibilty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alpha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&gt;=0</a:t>
                </a:r>
              </a:p>
              <a:p>
                <a:pPr marL="229235" indent="-229235">
                  <a:buAutoNum type="arabicPeriod"/>
                </a:pPr>
                <a:r>
                  <a:rPr lang="en-US" altLang="zh-CN" dirty="0"/>
                  <a:t>Completeness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slackness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互补松弛条件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29235" indent="-229235">
                  <a:buAutoNum type="arabicPeriod"/>
                </a:pPr>
                <a:r>
                  <a:rPr lang="en-US" altLang="zh-CN" dirty="0" err="1"/>
                  <a:t>Staionary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zero,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,</a:t>
                </a:r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convex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second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derivative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of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x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is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1&gt;0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convex</a:t>
                </a:r>
              </a:p>
              <a:p>
                <a:pPr marL="171450" indent="-171450">
                  <a:buFont typeface="Arial" panose="020B0604020202090204" pitchFamily="34" charset="0"/>
                  <a:buChar char="•"/>
                </a:pPr>
                <a:r>
                  <a:rPr lang="en-US" dirty="0"/>
                  <a:t> similarly, all linear (and </a:t>
                </a:r>
                <a:r>
                  <a:rPr lang="en-US" dirty="0" err="1"/>
                  <a:t>ane</a:t>
                </a:r>
                <a:r>
                  <a:rPr lang="en-US" dirty="0"/>
                  <a:t>) functions</a:t>
                </a:r>
                <a:r>
                  <a:rPr lang="zh-CN" altLang="en-US" dirty="0"/>
                  <a:t> </a:t>
                </a:r>
                <a:r>
                  <a:rPr lang="en-US" dirty="0"/>
                  <a:t>are also convex.</a:t>
                </a:r>
                <a:endParaRPr lang="en-US" altLang="zh-CN" baseline="0" dirty="0"/>
              </a:p>
              <a:p>
                <a:pPr marL="171450" indent="-1714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convex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second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=0</a:t>
                </a:r>
              </a:p>
              <a:p>
                <a:r>
                  <a:rPr lang="en-US" altLang="zh-CN" dirty="0"/>
                  <a:t>Affine:</a:t>
                </a:r>
                <a:r>
                  <a:rPr lang="zh-CN" altLang="en-US" dirty="0"/>
                  <a:t> </a:t>
                </a:r>
                <a:r>
                  <a:rPr lang="en-US" dirty="0"/>
                  <a:t> there exists </a:t>
                </a:r>
                <a:r>
                  <a:rPr lang="en-US" dirty="0" err="1"/>
                  <a:t>ai</a:t>
                </a:r>
                <a:r>
                  <a:rPr lang="en-US" dirty="0"/>
                  <a:t> , bi , so that hi (w ) = </a:t>
                </a:r>
                <a:r>
                  <a:rPr lang="en-US" dirty="0" err="1"/>
                  <a:t>aT</a:t>
                </a:r>
                <a:r>
                  <a:rPr lang="pl-PL" dirty="0"/>
                  <a:t>i w  + </a:t>
                </a:r>
                <a:r>
                  <a:rPr lang="pl-PL" dirty="0" err="1"/>
                  <a:t>bi</a:t>
                </a:r>
                <a:r>
                  <a:rPr lang="pl-PL" dirty="0"/>
                  <a:t> 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transformation,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intercept)</a:t>
                </a:r>
              </a:p>
              <a:p>
                <a:pPr marL="171450" indent="-171450">
                  <a:buFont typeface="Arial" panose="020B060402020209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convex,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 err="1"/>
              <a:t>w,b</a:t>
            </a:r>
            <a:r>
              <a:rPr lang="zh-CN" altLang="en-US" dirty="0"/>
              <a:t> </a:t>
            </a:r>
            <a:r>
              <a:rPr lang="en-US" altLang="zh-CN" dirty="0"/>
              <a:t>gives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minimum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quadratic programming algorithm</a:t>
            </a:r>
          </a:p>
          <a:p>
            <a:r>
              <a:rPr lang="en-US" dirty="0"/>
              <a:t>To test for convergence of this algorithm, we can check whether the KKT</a:t>
            </a:r>
          </a:p>
          <a:p>
            <a:r>
              <a:rPr lang="en-US" dirty="0"/>
              <a:t>conditions (Equations 14-16) are </a:t>
            </a:r>
            <a:r>
              <a:rPr lang="en-US" dirty="0" err="1"/>
              <a:t>satised</a:t>
            </a:r>
            <a:r>
              <a:rPr lang="en-US" dirty="0"/>
              <a:t> to within some </a:t>
            </a:r>
            <a:r>
              <a:rPr lang="en-US" dirty="0" err="1"/>
              <a:t>tol</a:t>
            </a:r>
            <a:r>
              <a:rPr lang="en-US" dirty="0"/>
              <a:t>. Here, </a:t>
            </a:r>
            <a:r>
              <a:rPr lang="en-US" dirty="0" err="1"/>
              <a:t>tol</a:t>
            </a:r>
            <a:r>
              <a:rPr lang="en-US" dirty="0"/>
              <a:t> is</a:t>
            </a:r>
          </a:p>
          <a:p>
            <a:r>
              <a:rPr lang="en-US" dirty="0"/>
              <a:t>the convergence tolerance parameter, and is typically set to around 0.01 to</a:t>
            </a:r>
          </a:p>
          <a:p>
            <a:r>
              <a:rPr lang="nb-NO" dirty="0"/>
              <a:t>0.001.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63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 err="1"/>
                  <a:t>y_j</a:t>
                </a:r>
                <a:r>
                  <a:rPr lang="zh-CN" altLang="en-US" sz="1200" dirty="0"/>
                  <a:t>*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（</m:t>
                    </m:r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）</a:t>
                </a:r>
                <a:r>
                  <a:rPr lang="en-US" altLang="zh-CN" dirty="0"/>
                  <a:t>=1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64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If the ground truth label is 1, we want h_{\theta}(x) to be close to 1, so we penalize if h_{\theta}(x) goes towards 0.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dirty="0"/>
              <a:t>n mathematical optimization, the method of Lagrange multipliers is a strategy for finding the local maxima and minima of a function subject to equality constraints (i.e., subject to the condition that one or more equations have to be satisfied exactly by the chosen values of the variables).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calculus, the extreme value theorem states that if a real-valued function f is continuous on the closed interval [</a:t>
            </a:r>
            <a:r>
              <a:rPr lang="en-US" dirty="0" err="1"/>
              <a:t>a,b</a:t>
            </a:r>
            <a:r>
              <a:rPr lang="en-US" dirty="0"/>
              <a:t>], then f must attain a maximum and a minimum, each at least once</a:t>
            </a:r>
            <a:r>
              <a:rPr lang="en-US" altLang="zh-CN" dirty="0"/>
              <a:t>.</a:t>
            </a:r>
          </a:p>
          <a:p>
            <a:r>
              <a:rPr lang="en-US" dirty="0"/>
              <a:t>We can find </a:t>
            </a:r>
            <a:r>
              <a:rPr lang="en-US" b="1" dirty="0"/>
              <a:t>maximum</a:t>
            </a:r>
            <a:r>
              <a:rPr lang="en-US" dirty="0"/>
              <a:t> and </a:t>
            </a:r>
            <a:r>
              <a:rPr lang="en-US" b="1" dirty="0"/>
              <a:t>minimum</a:t>
            </a:r>
            <a:r>
              <a:rPr lang="en-US" dirty="0"/>
              <a:t> values of a function f(x) at its </a:t>
            </a:r>
            <a:r>
              <a:rPr lang="en-US" b="1" dirty="0"/>
              <a:t>critical points</a:t>
            </a:r>
            <a:r>
              <a:rPr lang="en-US" dirty="0"/>
              <a:t>. </a:t>
            </a:r>
            <a:r>
              <a:rPr lang="en-US" b="1" dirty="0"/>
              <a:t>Critical points</a:t>
            </a:r>
            <a:r>
              <a:rPr lang="en-US" dirty="0"/>
              <a:t> of a function are those where its derivative either zero or undefined (</a:t>
            </a:r>
            <a:r>
              <a:rPr lang="en-US" dirty="0" err="1"/>
              <a:t>i</a:t>
            </a:r>
            <a:r>
              <a:rPr lang="en-US" dirty="0"/>
              <a:t>. e. corner of a function).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 </a:t>
            </a:r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convex:</a:t>
            </a:r>
            <a:r>
              <a:rPr lang="zh-CN" altLang="en-US" dirty="0"/>
              <a:t> </a:t>
            </a:r>
            <a:r>
              <a:rPr lang="en-US" altLang="zh-CN" dirty="0"/>
              <a:t>(ignore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proof)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convex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r>
              <a:rPr lang="zh-CN" altLang="en-US" baseline="0" dirty="0"/>
              <a:t> </a:t>
            </a:r>
            <a:r>
              <a:rPr lang="en-US" altLang="zh-CN" baseline="0" dirty="0"/>
              <a:t>affine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function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terms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alpha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beta.</a:t>
            </a:r>
          </a:p>
          <a:p>
            <a:r>
              <a:rPr lang="en-US" altLang="zh-CN" baseline="0" dirty="0"/>
              <a:t>Affine:</a:t>
            </a:r>
            <a:r>
              <a:rPr lang="zh-CN" altLang="en-US" baseline="0" dirty="0"/>
              <a:t> </a:t>
            </a:r>
            <a:r>
              <a:rPr lang="en-US" altLang="zh-CN" baseline="0" dirty="0"/>
              <a:t>y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Ax+b</a:t>
            </a:r>
            <a:endParaRPr lang="en-US" altLang="zh-CN" baseline="0" dirty="0"/>
          </a:p>
          <a:p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A1x1+A2x2+..+b</a:t>
            </a:r>
          </a:p>
          <a:p>
            <a:endParaRPr lang="en-US" baseline="0" dirty="0"/>
          </a:p>
          <a:p>
            <a:r>
              <a:rPr lang="en-US" altLang="zh-CN" baseline="0" dirty="0"/>
              <a:t>Dual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problem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–infinite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maximum</a:t>
            </a:r>
            <a:r>
              <a:rPr lang="zh-CN" altLang="en-US" baseline="0" dirty="0"/>
              <a:t> </a:t>
            </a:r>
            <a:r>
              <a:rPr lang="en-US" altLang="zh-CN" baseline="0" dirty="0"/>
              <a:t>value,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concave.</a:t>
            </a:r>
            <a:r>
              <a:rPr lang="zh-CN" alt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/>
              <a:t>I</a:t>
            </a:r>
            <a:r>
              <a:rPr lang="en-US" i="1" dirty="0"/>
              <a:t>n mathematical optimization theory, </a:t>
            </a:r>
            <a:r>
              <a:rPr lang="en-US" b="1" i="1" dirty="0"/>
              <a:t>duality</a:t>
            </a:r>
            <a:r>
              <a:rPr lang="en-US" i="1" dirty="0"/>
              <a:t> means that optimization problems may be viewed from either of two perspectives, the primal problem or the dual problem (</a:t>
            </a:r>
            <a:r>
              <a:rPr lang="en-US" b="1" i="1" dirty="0"/>
              <a:t>the duality principle</a:t>
            </a:r>
            <a:r>
              <a:rPr lang="en-US" i="1" dirty="0"/>
              <a:t>). The solution to the dual problem provides a lower bound to the solution of the primal (minimization) problem. 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pic>
        <p:nvPicPr>
          <p:cNvPr id="9" name="Picture 8" descr="bnbu_logo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57945" y="0"/>
            <a:ext cx="3230880" cy="94996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0" hasCustomPrompt="1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00000"/>
                </a:solidFill>
                <a:latin typeface="+mn-lt"/>
                <a:ea typeface="Microsoft YaHei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A1F7F7F-5516-3B42-AB10-8CC3BC540D6C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r>
              <a:rPr lang="en-US" altLang="zh-CN"/>
              <a:t>Machine Learning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EEE6BDDF-0D5D-437D-825C-0A2F32864773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 userDrawn="1"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7"/>
          <p:cNvSpPr/>
          <p:nvPr userDrawn="1"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90204" pitchFamily="34" charset="0"/>
              </a:r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9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 userDrawn="1"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pic>
        <p:nvPicPr>
          <p:cNvPr id="9" name="Picture 8" descr="bnbu_logo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957945" y="0"/>
            <a:ext cx="3230880" cy="9499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9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23.png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tags" Target="../tags/tag54.xml"/><Relationship Id="rId21" Type="http://schemas.openxmlformats.org/officeDocument/2006/relationships/tags" Target="../tags/tag74.xml"/><Relationship Id="rId7" Type="http://schemas.openxmlformats.org/officeDocument/2006/relationships/tags" Target="../tags/tag62.xml"/><Relationship Id="rId12" Type="http://schemas.openxmlformats.org/officeDocument/2006/relationships/tags" Target="../tags/tag6410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2" Type="http://schemas.openxmlformats.org/officeDocument/2006/relationships/tags" Target="../tags/tag52.xml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openxmlformats.org/officeDocument/2006/relationships/tags" Target="../tags/tag51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3.xml"/><Relationship Id="rId24" Type="http://schemas.openxmlformats.org/officeDocument/2006/relationships/image" Target="../media/image28.png"/><Relationship Id="rId5" Type="http://schemas.openxmlformats.org/officeDocument/2006/relationships/tags" Target="../tags/tag58.xml"/><Relationship Id="rId15" Type="http://schemas.openxmlformats.org/officeDocument/2006/relationships/image" Target="../media/image24.png"/><Relationship Id="rId23" Type="http://schemas.openxmlformats.org/officeDocument/2006/relationships/tags" Target="../tags/tag76.xml"/><Relationship Id="rId10" Type="http://schemas.openxmlformats.org/officeDocument/2006/relationships/tags" Target="../tags/tag65.xml"/><Relationship Id="rId19" Type="http://schemas.openxmlformats.org/officeDocument/2006/relationships/tags" Target="../tags/tag72.xml"/><Relationship Id="rId4" Type="http://schemas.openxmlformats.org/officeDocument/2006/relationships/tags" Target="../tags/tag56.xml"/><Relationship Id="rId9" Type="http://schemas.openxmlformats.org/officeDocument/2006/relationships/tags" Target="../tags/tag64.xml"/><Relationship Id="rId14" Type="http://schemas.openxmlformats.org/officeDocument/2006/relationships/tags" Target="../tags/tag6610.xml"/><Relationship Id="rId2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tags" Target="../tags/tag109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image" Target="../media/image31.png"/><Relationship Id="rId7" Type="http://schemas.openxmlformats.org/officeDocument/2006/relationships/tags" Target="../tags/tag75.xml"/><Relationship Id="rId2" Type="http://schemas.openxmlformats.org/officeDocument/2006/relationships/tags" Target="../tags/tag67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image" Target="../media/image30.png"/><Relationship Id="rId5" Type="http://schemas.openxmlformats.org/officeDocument/2006/relationships/tags" Target="../tags/tag71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49" Type="http://schemas.openxmlformats.org/officeDocument/2006/relationships/image" Target="../media/image32.png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44" Type="http://schemas.openxmlformats.org/officeDocument/2006/relationships/tags" Target="../tags/tag118.xml"/><Relationship Id="rId4" Type="http://schemas.openxmlformats.org/officeDocument/2006/relationships/tags" Target="../tags/tag69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43" Type="http://schemas.openxmlformats.org/officeDocument/2006/relationships/slideLayout" Target="../slideLayouts/slideLayout3.xml"/><Relationship Id="rId48" Type="http://schemas.openxmlformats.org/officeDocument/2006/relationships/tags" Target="../tags/tag123.xml"/><Relationship Id="rId8" Type="http://schemas.openxmlformats.org/officeDocument/2006/relationships/tags" Target="../tags/tag77.xml"/><Relationship Id="rId3" Type="http://schemas.openxmlformats.org/officeDocument/2006/relationships/tags" Target="../tags/tag68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21.xml"/><Relationship Id="rId20" Type="http://schemas.openxmlformats.org/officeDocument/2006/relationships/tags" Target="../tags/tag90.xml"/><Relationship Id="rId41" Type="http://schemas.openxmlformats.org/officeDocument/2006/relationships/tags" Target="../tags/tag111.xml"/><Relationship Id="rId1" Type="http://schemas.openxmlformats.org/officeDocument/2006/relationships/tags" Target="../tags/tag66.xml"/><Relationship Id="rId6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9" Type="http://schemas.openxmlformats.org/officeDocument/2006/relationships/tags" Target="../tags/tag154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tags" Target="../tags/tag157.xml"/><Relationship Id="rId47" Type="http://schemas.openxmlformats.org/officeDocument/2006/relationships/slideLayout" Target="../slideLayouts/slideLayout3.xml"/><Relationship Id="rId50" Type="http://schemas.openxmlformats.org/officeDocument/2006/relationships/tags" Target="../tags/tag170.xml"/><Relationship Id="rId7" Type="http://schemas.openxmlformats.org/officeDocument/2006/relationships/tags" Target="../tags/tag120.xml"/><Relationship Id="rId2" Type="http://schemas.openxmlformats.org/officeDocument/2006/relationships/tags" Target="../tags/tag114.xml"/><Relationship Id="rId16" Type="http://schemas.openxmlformats.org/officeDocument/2006/relationships/tags" Target="../tags/tag131.xml"/><Relationship Id="rId29" Type="http://schemas.openxmlformats.org/officeDocument/2006/relationships/tags" Target="../tags/tag144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tags" Target="../tags/tag160.xml"/><Relationship Id="rId53" Type="http://schemas.openxmlformats.org/officeDocument/2006/relationships/image" Target="../media/image35.png"/><Relationship Id="rId5" Type="http://schemas.openxmlformats.org/officeDocument/2006/relationships/tags" Target="../tags/tag117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tags" Target="../tags/tag146.xml"/><Relationship Id="rId44" Type="http://schemas.openxmlformats.org/officeDocument/2006/relationships/tags" Target="../tags/tag159.xml"/><Relationship Id="rId52" Type="http://schemas.openxmlformats.org/officeDocument/2006/relationships/tags" Target="../tags/tag172.xml"/><Relationship Id="rId4" Type="http://schemas.openxmlformats.org/officeDocument/2006/relationships/tags" Target="../tags/tag116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tags" Target="../tags/tag158.xml"/><Relationship Id="rId48" Type="http://schemas.openxmlformats.org/officeDocument/2006/relationships/tags" Target="../tags/tag1290.xml"/><Relationship Id="rId8" Type="http://schemas.openxmlformats.org/officeDocument/2006/relationships/tags" Target="../tags/tag122.xml"/><Relationship Id="rId51" Type="http://schemas.openxmlformats.org/officeDocument/2006/relationships/image" Target="../media/image34.png"/><Relationship Id="rId3" Type="http://schemas.openxmlformats.org/officeDocument/2006/relationships/tags" Target="../tags/tag115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tags" Target="../tags/tag161.xml"/><Relationship Id="rId20" Type="http://schemas.openxmlformats.org/officeDocument/2006/relationships/tags" Target="../tags/tag135.xml"/><Relationship Id="rId41" Type="http://schemas.openxmlformats.org/officeDocument/2006/relationships/tags" Target="../tags/tag156.xml"/><Relationship Id="rId1" Type="http://schemas.openxmlformats.org/officeDocument/2006/relationships/tags" Target="../tags/tag113.xml"/><Relationship Id="rId6" Type="http://schemas.openxmlformats.org/officeDocument/2006/relationships/tags" Target="../tags/tag119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38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3.xml"/><Relationship Id="rId12" Type="http://schemas.openxmlformats.org/officeDocument/2006/relationships/tags" Target="../tags/tag179.xml"/><Relationship Id="rId17" Type="http://schemas.openxmlformats.org/officeDocument/2006/relationships/image" Target="../media/image40.png"/><Relationship Id="rId2" Type="http://schemas.openxmlformats.org/officeDocument/2006/relationships/tags" Target="../tags/tag163.xml"/><Relationship Id="rId16" Type="http://schemas.openxmlformats.org/officeDocument/2006/relationships/tags" Target="../tags/tag18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37.png"/><Relationship Id="rId5" Type="http://schemas.openxmlformats.org/officeDocument/2006/relationships/tags" Target="../tags/tag166.xml"/><Relationship Id="rId15" Type="http://schemas.openxmlformats.org/officeDocument/2006/relationships/image" Target="../media/image39.png"/><Relationship Id="rId10" Type="http://schemas.openxmlformats.org/officeDocument/2006/relationships/tags" Target="../tags/tag176.xml"/><Relationship Id="rId4" Type="http://schemas.openxmlformats.org/officeDocument/2006/relationships/tags" Target="../tags/tag165.xml"/><Relationship Id="rId9" Type="http://schemas.openxmlformats.org/officeDocument/2006/relationships/image" Target="../media/image36.png"/><Relationship Id="rId14" Type="http://schemas.openxmlformats.org/officeDocument/2006/relationships/tags" Target="../tags/tag18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7.xml"/><Relationship Id="rId18" Type="http://schemas.openxmlformats.org/officeDocument/2006/relationships/image" Target="../media/image42.png"/><Relationship Id="rId3" Type="http://schemas.openxmlformats.org/officeDocument/2006/relationships/tags" Target="../tags/tag171.xml"/><Relationship Id="rId21" Type="http://schemas.openxmlformats.org/officeDocument/2006/relationships/image" Target="../media/image44.png"/><Relationship Id="rId7" Type="http://schemas.openxmlformats.org/officeDocument/2006/relationships/tags" Target="../tags/tag178.xml"/><Relationship Id="rId12" Type="http://schemas.openxmlformats.org/officeDocument/2006/relationships/tags" Target="../tags/tag186.xml"/><Relationship Id="rId17" Type="http://schemas.openxmlformats.org/officeDocument/2006/relationships/image" Target="../media/image41.png"/><Relationship Id="rId2" Type="http://schemas.openxmlformats.org/officeDocument/2006/relationships/tags" Target="../tags/tag169.xml"/><Relationship Id="rId16" Type="http://schemas.openxmlformats.org/officeDocument/2006/relationships/tags" Target="../tags/tag1850.xml"/><Relationship Id="rId20" Type="http://schemas.openxmlformats.org/officeDocument/2006/relationships/tags" Target="../tags/tag199.xml"/><Relationship Id="rId1" Type="http://schemas.openxmlformats.org/officeDocument/2006/relationships/tags" Target="../tags/tag168.xml"/><Relationship Id="rId6" Type="http://schemas.openxmlformats.org/officeDocument/2006/relationships/tags" Target="../tags/tag177.xml"/><Relationship Id="rId11" Type="http://schemas.openxmlformats.org/officeDocument/2006/relationships/tags" Target="../tags/tag185.xml"/><Relationship Id="rId5" Type="http://schemas.openxmlformats.org/officeDocument/2006/relationships/tags" Target="../tags/tag175.xml"/><Relationship Id="rId15" Type="http://schemas.openxmlformats.org/officeDocument/2006/relationships/slideLayout" Target="../slideLayouts/slideLayout3.xml"/><Relationship Id="rId23" Type="http://schemas.openxmlformats.org/officeDocument/2006/relationships/comments" Target="../comments/comment1.xml"/><Relationship Id="rId10" Type="http://schemas.openxmlformats.org/officeDocument/2006/relationships/tags" Target="../tags/tag184.xml"/><Relationship Id="rId19" Type="http://schemas.openxmlformats.org/officeDocument/2006/relationships/image" Target="../media/image43.png"/><Relationship Id="rId4" Type="http://schemas.openxmlformats.org/officeDocument/2006/relationships/tags" Target="../tags/tag173.xml"/><Relationship Id="rId9" Type="http://schemas.openxmlformats.org/officeDocument/2006/relationships/tags" Target="../tags/tag182.xml"/><Relationship Id="rId14" Type="http://schemas.openxmlformats.org/officeDocument/2006/relationships/tags" Target="../tags/tag188.xml"/><Relationship Id="rId2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3.xml"/><Relationship Id="rId18" Type="http://schemas.openxmlformats.org/officeDocument/2006/relationships/tags" Target="../tags/tag211.xml"/><Relationship Id="rId3" Type="http://schemas.openxmlformats.org/officeDocument/2006/relationships/tags" Target="../tags/tag191.xml"/><Relationship Id="rId21" Type="http://schemas.openxmlformats.org/officeDocument/2006/relationships/image" Target="../media/image48.png"/><Relationship Id="rId7" Type="http://schemas.openxmlformats.org/officeDocument/2006/relationships/tags" Target="../tags/tag195.xml"/><Relationship Id="rId12" Type="http://schemas.openxmlformats.org/officeDocument/2006/relationships/tags" Target="../tags/tag201.xml"/><Relationship Id="rId17" Type="http://schemas.openxmlformats.org/officeDocument/2006/relationships/image" Target="../media/image460.png"/><Relationship Id="rId2" Type="http://schemas.openxmlformats.org/officeDocument/2006/relationships/tags" Target="../tags/tag190.xml"/><Relationship Id="rId16" Type="http://schemas.openxmlformats.org/officeDocument/2006/relationships/tags" Target="../tags/tag209.xml"/><Relationship Id="rId20" Type="http://schemas.openxmlformats.org/officeDocument/2006/relationships/tags" Target="../tags/tag213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200.xml"/><Relationship Id="rId5" Type="http://schemas.openxmlformats.org/officeDocument/2006/relationships/tags" Target="../tags/tag193.xml"/><Relationship Id="rId15" Type="http://schemas.openxmlformats.org/officeDocument/2006/relationships/image" Target="../media/image46.png"/><Relationship Id="rId23" Type="http://schemas.openxmlformats.org/officeDocument/2006/relationships/image" Target="../media/image49.png"/><Relationship Id="rId10" Type="http://schemas.openxmlformats.org/officeDocument/2006/relationships/tags" Target="../tags/tag198.xml"/><Relationship Id="rId19" Type="http://schemas.openxmlformats.org/officeDocument/2006/relationships/image" Target="../media/image47.png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notesSlide" Target="../notesSlides/notesSlide4.xml"/><Relationship Id="rId22" Type="http://schemas.openxmlformats.org/officeDocument/2006/relationships/tags" Target="../tags/tag2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image" Target="../media/image46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51.png"/><Relationship Id="rId2" Type="http://schemas.openxmlformats.org/officeDocument/2006/relationships/tags" Target="../tags/tag203.xml"/><Relationship Id="rId16" Type="http://schemas.openxmlformats.org/officeDocument/2006/relationships/tags" Target="../tags/tag228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6.xml"/><Relationship Id="rId5" Type="http://schemas.openxmlformats.org/officeDocument/2006/relationships/tags" Target="../tags/tag206.xml"/><Relationship Id="rId15" Type="http://schemas.openxmlformats.org/officeDocument/2006/relationships/image" Target="../media/image50.png"/><Relationship Id="rId10" Type="http://schemas.openxmlformats.org/officeDocument/2006/relationships/tags" Target="../tags/tag214.xml"/><Relationship Id="rId4" Type="http://schemas.openxmlformats.org/officeDocument/2006/relationships/tags" Target="../tags/tag205.xml"/><Relationship Id="rId9" Type="http://schemas.openxmlformats.org/officeDocument/2006/relationships/tags" Target="../tags/tag212.xml"/><Relationship Id="rId14" Type="http://schemas.openxmlformats.org/officeDocument/2006/relationships/tags" Target="../tags/tag2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tags" Target="../tags/tag221.xml"/><Relationship Id="rId3" Type="http://schemas.openxmlformats.org/officeDocument/2006/relationships/tags" Target="../tags/tag219.xml"/><Relationship Id="rId7" Type="http://schemas.openxmlformats.org/officeDocument/2006/relationships/tags" Target="../tags/tag231.xml"/><Relationship Id="rId12" Type="http://schemas.openxmlformats.org/officeDocument/2006/relationships/image" Target="../media/image54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slideLayout" Target="../slideLayouts/slideLayout3.xml"/><Relationship Id="rId11" Type="http://schemas.openxmlformats.org/officeDocument/2006/relationships/tags" Target="../tags/tag235.xml"/><Relationship Id="rId5" Type="http://schemas.openxmlformats.org/officeDocument/2006/relationships/tags" Target="../tags/tag221.xml"/><Relationship Id="rId10" Type="http://schemas.openxmlformats.org/officeDocument/2006/relationships/image" Target="../media/image53.png"/><Relationship Id="rId4" Type="http://schemas.openxmlformats.org/officeDocument/2006/relationships/tags" Target="../tags/tag220.xml"/><Relationship Id="rId9" Type="http://schemas.openxmlformats.org/officeDocument/2006/relationships/tags" Target="../tags/tag233.xml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tags" Target="../tags/tag245.xml"/><Relationship Id="rId3" Type="http://schemas.openxmlformats.org/officeDocument/2006/relationships/tags" Target="../tags/tag224.xml"/><Relationship Id="rId7" Type="http://schemas.openxmlformats.org/officeDocument/2006/relationships/tags" Target="../tags/tag239.xml"/><Relationship Id="rId12" Type="http://schemas.openxmlformats.org/officeDocument/2006/relationships/image" Target="../media/image58.png"/><Relationship Id="rId2" Type="http://schemas.openxmlformats.org/officeDocument/2006/relationships/tags" Target="../tags/tag223.xml"/><Relationship Id="rId16" Type="http://schemas.openxmlformats.org/officeDocument/2006/relationships/image" Target="../media/image60.png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3.xml"/><Relationship Id="rId11" Type="http://schemas.openxmlformats.org/officeDocument/2006/relationships/tags" Target="../tags/tag243.xml"/><Relationship Id="rId5" Type="http://schemas.openxmlformats.org/officeDocument/2006/relationships/tags" Target="../tags/tag227.xml"/><Relationship Id="rId15" Type="http://schemas.openxmlformats.org/officeDocument/2006/relationships/tags" Target="../tags/tag247.xml"/><Relationship Id="rId10" Type="http://schemas.openxmlformats.org/officeDocument/2006/relationships/image" Target="../media/image57.png"/><Relationship Id="rId4" Type="http://schemas.openxmlformats.org/officeDocument/2006/relationships/tags" Target="../tags/tag225.xml"/><Relationship Id="rId9" Type="http://schemas.openxmlformats.org/officeDocument/2006/relationships/tags" Target="../tags/tag241.xml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49.xml"/><Relationship Id="rId18" Type="http://schemas.openxmlformats.org/officeDocument/2006/relationships/tags" Target="../tags/tag254.xml"/><Relationship Id="rId26" Type="http://schemas.openxmlformats.org/officeDocument/2006/relationships/tags" Target="../tags/tag2560.xml"/><Relationship Id="rId21" Type="http://schemas.openxmlformats.org/officeDocument/2006/relationships/image" Target="../media/image61.png"/><Relationship Id="rId34" Type="http://schemas.openxmlformats.org/officeDocument/2006/relationships/tags" Target="../tags/tag271.xml"/><Relationship Id="rId7" Type="http://schemas.openxmlformats.org/officeDocument/2006/relationships/tags" Target="../tags/tag238.xml"/><Relationship Id="rId12" Type="http://schemas.openxmlformats.org/officeDocument/2006/relationships/tags" Target="../tags/tag248.xml"/><Relationship Id="rId17" Type="http://schemas.openxmlformats.org/officeDocument/2006/relationships/tags" Target="../tags/tag253.xml"/><Relationship Id="rId25" Type="http://schemas.openxmlformats.org/officeDocument/2006/relationships/image" Target="../media/image64.png"/><Relationship Id="rId33" Type="http://schemas.openxmlformats.org/officeDocument/2006/relationships/image" Target="../media/image68.png"/><Relationship Id="rId38" Type="http://schemas.openxmlformats.org/officeDocument/2006/relationships/image" Target="../media/image71.png"/><Relationship Id="rId2" Type="http://schemas.openxmlformats.org/officeDocument/2006/relationships/tags" Target="../tags/tag230.xml"/><Relationship Id="rId16" Type="http://schemas.openxmlformats.org/officeDocument/2006/relationships/tags" Target="../tags/tag252.xml"/><Relationship Id="rId20" Type="http://schemas.openxmlformats.org/officeDocument/2006/relationships/tags" Target="../tags/tag2490.xml"/><Relationship Id="rId29" Type="http://schemas.openxmlformats.org/officeDocument/2006/relationships/image" Target="../media/image66.png"/><Relationship Id="rId1" Type="http://schemas.openxmlformats.org/officeDocument/2006/relationships/tags" Target="../tags/tag229.xml"/><Relationship Id="rId6" Type="http://schemas.openxmlformats.org/officeDocument/2006/relationships/tags" Target="../tags/tag237.xml"/><Relationship Id="rId11" Type="http://schemas.openxmlformats.org/officeDocument/2006/relationships/tags" Target="../tags/tag246.xml"/><Relationship Id="rId24" Type="http://schemas.openxmlformats.org/officeDocument/2006/relationships/tags" Target="../tags/tag2540.xml"/><Relationship Id="rId32" Type="http://schemas.openxmlformats.org/officeDocument/2006/relationships/tags" Target="../tags/tag269.xml"/><Relationship Id="rId37" Type="http://schemas.openxmlformats.org/officeDocument/2006/relationships/image" Target="../media/image70.png"/><Relationship Id="rId5" Type="http://schemas.openxmlformats.org/officeDocument/2006/relationships/tags" Target="../tags/tag236.xml"/><Relationship Id="rId15" Type="http://schemas.openxmlformats.org/officeDocument/2006/relationships/tags" Target="../tags/tag251.xml"/><Relationship Id="rId23" Type="http://schemas.openxmlformats.org/officeDocument/2006/relationships/image" Target="../media/image63.png"/><Relationship Id="rId28" Type="http://schemas.openxmlformats.org/officeDocument/2006/relationships/tags" Target="../tags/tag264.xml"/><Relationship Id="rId36" Type="http://schemas.openxmlformats.org/officeDocument/2006/relationships/tags" Target="../tags/tag273.xml"/><Relationship Id="rId10" Type="http://schemas.openxmlformats.org/officeDocument/2006/relationships/tags" Target="../tags/tag244.xml"/><Relationship Id="rId19" Type="http://schemas.openxmlformats.org/officeDocument/2006/relationships/slideLayout" Target="../slideLayouts/slideLayout3.xml"/><Relationship Id="rId31" Type="http://schemas.openxmlformats.org/officeDocument/2006/relationships/image" Target="../media/image67.png"/><Relationship Id="rId4" Type="http://schemas.openxmlformats.org/officeDocument/2006/relationships/tags" Target="../tags/tag234.xml"/><Relationship Id="rId9" Type="http://schemas.openxmlformats.org/officeDocument/2006/relationships/tags" Target="../tags/tag242.xml"/><Relationship Id="rId14" Type="http://schemas.openxmlformats.org/officeDocument/2006/relationships/tags" Target="../tags/tag250.xml"/><Relationship Id="rId22" Type="http://schemas.openxmlformats.org/officeDocument/2006/relationships/image" Target="../media/image62.png"/><Relationship Id="rId27" Type="http://schemas.openxmlformats.org/officeDocument/2006/relationships/image" Target="../media/image65.png"/><Relationship Id="rId30" Type="http://schemas.openxmlformats.org/officeDocument/2006/relationships/tags" Target="../tags/tag251.xml"/><Relationship Id="rId35" Type="http://schemas.openxmlformats.org/officeDocument/2006/relationships/image" Target="../media/image69.png"/><Relationship Id="rId8" Type="http://schemas.openxmlformats.org/officeDocument/2006/relationships/tags" Target="../tags/tag240.xml"/><Relationship Id="rId3" Type="http://schemas.openxmlformats.org/officeDocument/2006/relationships/tags" Target="../tags/tag2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tags" Target="../tags/tag287.xml"/><Relationship Id="rId3" Type="http://schemas.openxmlformats.org/officeDocument/2006/relationships/tags" Target="../tags/tag260.xml"/><Relationship Id="rId21" Type="http://schemas.openxmlformats.org/officeDocument/2006/relationships/tags" Target="../tags/tag282.xml"/><Relationship Id="rId7" Type="http://schemas.openxmlformats.org/officeDocument/2006/relationships/tags" Target="../tags/tag265.xml"/><Relationship Id="rId12" Type="http://schemas.openxmlformats.org/officeDocument/2006/relationships/tags" Target="../tags/tag272.xml"/><Relationship Id="rId17" Type="http://schemas.openxmlformats.org/officeDocument/2006/relationships/tags" Target="../tags/tag278.xml"/><Relationship Id="rId25" Type="http://schemas.openxmlformats.org/officeDocument/2006/relationships/tags" Target="../tags/tag286.xml"/><Relationship Id="rId2" Type="http://schemas.openxmlformats.org/officeDocument/2006/relationships/tags" Target="../tags/tag259.xml"/><Relationship Id="rId16" Type="http://schemas.openxmlformats.org/officeDocument/2006/relationships/tags" Target="../tags/tag277.xml"/><Relationship Id="rId20" Type="http://schemas.openxmlformats.org/officeDocument/2006/relationships/tags" Target="../tags/tag281.xml"/><Relationship Id="rId29" Type="http://schemas.openxmlformats.org/officeDocument/2006/relationships/tags" Target="../tags/tag290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70.xml"/><Relationship Id="rId24" Type="http://schemas.openxmlformats.org/officeDocument/2006/relationships/tags" Target="../tags/tag285.xml"/><Relationship Id="rId5" Type="http://schemas.openxmlformats.org/officeDocument/2006/relationships/tags" Target="../tags/tag262.xml"/><Relationship Id="rId15" Type="http://schemas.openxmlformats.org/officeDocument/2006/relationships/tags" Target="../tags/tag276.xml"/><Relationship Id="rId23" Type="http://schemas.openxmlformats.org/officeDocument/2006/relationships/tags" Target="../tags/tag284.xml"/><Relationship Id="rId28" Type="http://schemas.openxmlformats.org/officeDocument/2006/relationships/tags" Target="../tags/tag289.xml"/><Relationship Id="rId10" Type="http://schemas.openxmlformats.org/officeDocument/2006/relationships/tags" Target="../tags/tag268.xml"/><Relationship Id="rId19" Type="http://schemas.openxmlformats.org/officeDocument/2006/relationships/tags" Target="../tags/tag280.xml"/><Relationship Id="rId31" Type="http://schemas.openxmlformats.org/officeDocument/2006/relationships/slideLayout" Target="../slideLayouts/slideLayout3.xml"/><Relationship Id="rId4" Type="http://schemas.openxmlformats.org/officeDocument/2006/relationships/tags" Target="../tags/tag261.xml"/><Relationship Id="rId9" Type="http://schemas.openxmlformats.org/officeDocument/2006/relationships/tags" Target="../tags/tag267.xml"/><Relationship Id="rId14" Type="http://schemas.openxmlformats.org/officeDocument/2006/relationships/tags" Target="../tags/tag275.xml"/><Relationship Id="rId22" Type="http://schemas.openxmlformats.org/officeDocument/2006/relationships/tags" Target="../tags/tag283.xml"/><Relationship Id="rId27" Type="http://schemas.openxmlformats.org/officeDocument/2006/relationships/tags" Target="../tags/tag288.xml"/><Relationship Id="rId30" Type="http://schemas.openxmlformats.org/officeDocument/2006/relationships/tags" Target="../tags/tag291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317.xml"/><Relationship Id="rId21" Type="http://schemas.openxmlformats.org/officeDocument/2006/relationships/tags" Target="../tags/tag312.xml"/><Relationship Id="rId42" Type="http://schemas.openxmlformats.org/officeDocument/2006/relationships/tags" Target="../tags/tag333.xml"/><Relationship Id="rId47" Type="http://schemas.openxmlformats.org/officeDocument/2006/relationships/tags" Target="../tags/tag338.xml"/><Relationship Id="rId63" Type="http://schemas.openxmlformats.org/officeDocument/2006/relationships/tags" Target="../tags/tag354.xml"/><Relationship Id="rId68" Type="http://schemas.openxmlformats.org/officeDocument/2006/relationships/tags" Target="../tags/tag359.xml"/><Relationship Id="rId2" Type="http://schemas.openxmlformats.org/officeDocument/2006/relationships/tags" Target="../tags/tag293.xml"/><Relationship Id="rId16" Type="http://schemas.openxmlformats.org/officeDocument/2006/relationships/tags" Target="../tags/tag307.xml"/><Relationship Id="rId29" Type="http://schemas.openxmlformats.org/officeDocument/2006/relationships/tags" Target="../tags/tag320.xml"/><Relationship Id="rId11" Type="http://schemas.openxmlformats.org/officeDocument/2006/relationships/tags" Target="../tags/tag302.xml"/><Relationship Id="rId24" Type="http://schemas.openxmlformats.org/officeDocument/2006/relationships/tags" Target="../tags/tag315.xml"/><Relationship Id="rId32" Type="http://schemas.openxmlformats.org/officeDocument/2006/relationships/tags" Target="../tags/tag323.xml"/><Relationship Id="rId37" Type="http://schemas.openxmlformats.org/officeDocument/2006/relationships/tags" Target="../tags/tag328.xml"/><Relationship Id="rId40" Type="http://schemas.openxmlformats.org/officeDocument/2006/relationships/tags" Target="../tags/tag331.xml"/><Relationship Id="rId45" Type="http://schemas.openxmlformats.org/officeDocument/2006/relationships/tags" Target="../tags/tag336.xml"/><Relationship Id="rId53" Type="http://schemas.openxmlformats.org/officeDocument/2006/relationships/tags" Target="../tags/tag344.xml"/><Relationship Id="rId58" Type="http://schemas.openxmlformats.org/officeDocument/2006/relationships/tags" Target="../tags/tag349.xml"/><Relationship Id="rId66" Type="http://schemas.openxmlformats.org/officeDocument/2006/relationships/tags" Target="../tags/tag357.xml"/><Relationship Id="rId74" Type="http://schemas.openxmlformats.org/officeDocument/2006/relationships/slideLayout" Target="../slideLayouts/slideLayout3.xml"/><Relationship Id="rId5" Type="http://schemas.openxmlformats.org/officeDocument/2006/relationships/tags" Target="../tags/tag296.xml"/><Relationship Id="rId61" Type="http://schemas.openxmlformats.org/officeDocument/2006/relationships/tags" Target="../tags/tag352.xml"/><Relationship Id="rId19" Type="http://schemas.openxmlformats.org/officeDocument/2006/relationships/tags" Target="../tags/tag310.xml"/><Relationship Id="rId14" Type="http://schemas.openxmlformats.org/officeDocument/2006/relationships/tags" Target="../tags/tag305.xml"/><Relationship Id="rId22" Type="http://schemas.openxmlformats.org/officeDocument/2006/relationships/tags" Target="../tags/tag313.xml"/><Relationship Id="rId27" Type="http://schemas.openxmlformats.org/officeDocument/2006/relationships/tags" Target="../tags/tag318.xml"/><Relationship Id="rId30" Type="http://schemas.openxmlformats.org/officeDocument/2006/relationships/tags" Target="../tags/tag321.xml"/><Relationship Id="rId35" Type="http://schemas.openxmlformats.org/officeDocument/2006/relationships/tags" Target="../tags/tag326.xml"/><Relationship Id="rId43" Type="http://schemas.openxmlformats.org/officeDocument/2006/relationships/tags" Target="../tags/tag334.xml"/><Relationship Id="rId48" Type="http://schemas.openxmlformats.org/officeDocument/2006/relationships/tags" Target="../tags/tag339.xml"/><Relationship Id="rId56" Type="http://schemas.openxmlformats.org/officeDocument/2006/relationships/tags" Target="../tags/tag347.xml"/><Relationship Id="rId64" Type="http://schemas.openxmlformats.org/officeDocument/2006/relationships/tags" Target="../tags/tag355.xml"/><Relationship Id="rId69" Type="http://schemas.openxmlformats.org/officeDocument/2006/relationships/tags" Target="../tags/tag360.xml"/><Relationship Id="rId8" Type="http://schemas.openxmlformats.org/officeDocument/2006/relationships/tags" Target="../tags/tag299.xml"/><Relationship Id="rId51" Type="http://schemas.openxmlformats.org/officeDocument/2006/relationships/tags" Target="../tags/tag342.xml"/><Relationship Id="rId72" Type="http://schemas.openxmlformats.org/officeDocument/2006/relationships/tags" Target="../tags/tag363.xml"/><Relationship Id="rId3" Type="http://schemas.openxmlformats.org/officeDocument/2006/relationships/tags" Target="../tags/tag294.xml"/><Relationship Id="rId12" Type="http://schemas.openxmlformats.org/officeDocument/2006/relationships/tags" Target="../tags/tag303.xml"/><Relationship Id="rId17" Type="http://schemas.openxmlformats.org/officeDocument/2006/relationships/tags" Target="../tags/tag308.xml"/><Relationship Id="rId25" Type="http://schemas.openxmlformats.org/officeDocument/2006/relationships/tags" Target="../tags/tag316.xml"/><Relationship Id="rId33" Type="http://schemas.openxmlformats.org/officeDocument/2006/relationships/tags" Target="../tags/tag324.xml"/><Relationship Id="rId38" Type="http://schemas.openxmlformats.org/officeDocument/2006/relationships/tags" Target="../tags/tag329.xml"/><Relationship Id="rId46" Type="http://schemas.openxmlformats.org/officeDocument/2006/relationships/tags" Target="../tags/tag337.xml"/><Relationship Id="rId59" Type="http://schemas.openxmlformats.org/officeDocument/2006/relationships/tags" Target="../tags/tag350.xml"/><Relationship Id="rId67" Type="http://schemas.openxmlformats.org/officeDocument/2006/relationships/tags" Target="../tags/tag358.xml"/><Relationship Id="rId20" Type="http://schemas.openxmlformats.org/officeDocument/2006/relationships/tags" Target="../tags/tag311.xml"/><Relationship Id="rId41" Type="http://schemas.openxmlformats.org/officeDocument/2006/relationships/tags" Target="../tags/tag332.xml"/><Relationship Id="rId54" Type="http://schemas.openxmlformats.org/officeDocument/2006/relationships/tags" Target="../tags/tag345.xml"/><Relationship Id="rId62" Type="http://schemas.openxmlformats.org/officeDocument/2006/relationships/tags" Target="../tags/tag353.xml"/><Relationship Id="rId70" Type="http://schemas.openxmlformats.org/officeDocument/2006/relationships/tags" Target="../tags/tag361.xml"/><Relationship Id="rId75" Type="http://schemas.openxmlformats.org/officeDocument/2006/relationships/tags" Target="../tags/tag380.xml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5" Type="http://schemas.openxmlformats.org/officeDocument/2006/relationships/tags" Target="../tags/tag306.xml"/><Relationship Id="rId23" Type="http://schemas.openxmlformats.org/officeDocument/2006/relationships/tags" Target="../tags/tag314.xml"/><Relationship Id="rId28" Type="http://schemas.openxmlformats.org/officeDocument/2006/relationships/tags" Target="../tags/tag319.xml"/><Relationship Id="rId36" Type="http://schemas.openxmlformats.org/officeDocument/2006/relationships/tags" Target="../tags/tag327.xml"/><Relationship Id="rId49" Type="http://schemas.openxmlformats.org/officeDocument/2006/relationships/tags" Target="../tags/tag340.xml"/><Relationship Id="rId57" Type="http://schemas.openxmlformats.org/officeDocument/2006/relationships/tags" Target="../tags/tag348.xml"/><Relationship Id="rId10" Type="http://schemas.openxmlformats.org/officeDocument/2006/relationships/tags" Target="../tags/tag301.xml"/><Relationship Id="rId31" Type="http://schemas.openxmlformats.org/officeDocument/2006/relationships/tags" Target="../tags/tag322.xml"/><Relationship Id="rId44" Type="http://schemas.openxmlformats.org/officeDocument/2006/relationships/tags" Target="../tags/tag335.xml"/><Relationship Id="rId52" Type="http://schemas.openxmlformats.org/officeDocument/2006/relationships/tags" Target="../tags/tag343.xml"/><Relationship Id="rId60" Type="http://schemas.openxmlformats.org/officeDocument/2006/relationships/tags" Target="../tags/tag351.xml"/><Relationship Id="rId65" Type="http://schemas.openxmlformats.org/officeDocument/2006/relationships/tags" Target="../tags/tag356.xml"/><Relationship Id="rId73" Type="http://schemas.openxmlformats.org/officeDocument/2006/relationships/tags" Target="../tags/tag364.xml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3" Type="http://schemas.openxmlformats.org/officeDocument/2006/relationships/tags" Target="../tags/tag304.xml"/><Relationship Id="rId18" Type="http://schemas.openxmlformats.org/officeDocument/2006/relationships/tags" Target="../tags/tag309.xml"/><Relationship Id="rId39" Type="http://schemas.openxmlformats.org/officeDocument/2006/relationships/tags" Target="../tags/tag330.xml"/><Relationship Id="rId34" Type="http://schemas.openxmlformats.org/officeDocument/2006/relationships/tags" Target="../tags/tag325.xml"/><Relationship Id="rId50" Type="http://schemas.openxmlformats.org/officeDocument/2006/relationships/tags" Target="../tags/tag341.xml"/><Relationship Id="rId55" Type="http://schemas.openxmlformats.org/officeDocument/2006/relationships/tags" Target="../tags/tag346.xml"/><Relationship Id="rId76" Type="http://schemas.openxmlformats.org/officeDocument/2006/relationships/image" Target="../media/image710.png"/><Relationship Id="rId7" Type="http://schemas.openxmlformats.org/officeDocument/2006/relationships/tags" Target="../tags/tag298.xml"/><Relationship Id="rId71" Type="http://schemas.openxmlformats.org/officeDocument/2006/relationships/tags" Target="../tags/tag36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84.xml"/><Relationship Id="rId3" Type="http://schemas.openxmlformats.org/officeDocument/2006/relationships/tags" Target="../tags/tag367.xml"/><Relationship Id="rId7" Type="http://schemas.openxmlformats.org/officeDocument/2006/relationships/image" Target="../media/image72.png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65.xml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3.xml"/><Relationship Id="rId10" Type="http://schemas.openxmlformats.org/officeDocument/2006/relationships/tags" Target="../tags/tag386.xml"/><Relationship Id="rId4" Type="http://schemas.openxmlformats.org/officeDocument/2006/relationships/tags" Target="../tags/tag368.xml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76.xml"/><Relationship Id="rId13" Type="http://schemas.openxmlformats.org/officeDocument/2006/relationships/tags" Target="../tags/tag382.xml"/><Relationship Id="rId18" Type="http://schemas.openxmlformats.org/officeDocument/2006/relationships/tags" Target="../tags/tag389.xml"/><Relationship Id="rId26" Type="http://schemas.openxmlformats.org/officeDocument/2006/relationships/chart" Target="../charts/chart3.xml"/><Relationship Id="rId3" Type="http://schemas.openxmlformats.org/officeDocument/2006/relationships/tags" Target="../tags/tag371.xml"/><Relationship Id="rId21" Type="http://schemas.openxmlformats.org/officeDocument/2006/relationships/image" Target="../media/image75.png"/><Relationship Id="rId7" Type="http://schemas.openxmlformats.org/officeDocument/2006/relationships/tags" Target="../tags/tag375.xml"/><Relationship Id="rId12" Type="http://schemas.openxmlformats.org/officeDocument/2006/relationships/tags" Target="../tags/tag381.xml"/><Relationship Id="rId17" Type="http://schemas.openxmlformats.org/officeDocument/2006/relationships/tags" Target="../tags/tag388.xml"/><Relationship Id="rId25" Type="http://schemas.openxmlformats.org/officeDocument/2006/relationships/chart" Target="../charts/chart2.xml"/><Relationship Id="rId2" Type="http://schemas.openxmlformats.org/officeDocument/2006/relationships/tags" Target="../tags/tag370.xml"/><Relationship Id="rId16" Type="http://schemas.openxmlformats.org/officeDocument/2006/relationships/tags" Target="../tags/tag387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369.xml"/><Relationship Id="rId6" Type="http://schemas.openxmlformats.org/officeDocument/2006/relationships/tags" Target="../tags/tag374.xml"/><Relationship Id="rId11" Type="http://schemas.openxmlformats.org/officeDocument/2006/relationships/tags" Target="../tags/tag379.xml"/><Relationship Id="rId24" Type="http://schemas.openxmlformats.org/officeDocument/2006/relationships/chart" Target="../charts/chart1.xml"/><Relationship Id="rId5" Type="http://schemas.openxmlformats.org/officeDocument/2006/relationships/tags" Target="../tags/tag373.xml"/><Relationship Id="rId15" Type="http://schemas.openxmlformats.org/officeDocument/2006/relationships/tags" Target="../tags/tag385.xml"/><Relationship Id="rId23" Type="http://schemas.openxmlformats.org/officeDocument/2006/relationships/image" Target="../media/image77.png"/><Relationship Id="rId10" Type="http://schemas.openxmlformats.org/officeDocument/2006/relationships/tags" Target="../tags/tag378.xml"/><Relationship Id="rId19" Type="http://schemas.openxmlformats.org/officeDocument/2006/relationships/tags" Target="../tags/tag390.xml"/><Relationship Id="rId4" Type="http://schemas.openxmlformats.org/officeDocument/2006/relationships/tags" Target="../tags/tag372.xml"/><Relationship Id="rId9" Type="http://schemas.openxmlformats.org/officeDocument/2006/relationships/tags" Target="../tags/tag377.xml"/><Relationship Id="rId14" Type="http://schemas.openxmlformats.org/officeDocument/2006/relationships/tags" Target="../tags/tag383.xml"/><Relationship Id="rId22" Type="http://schemas.openxmlformats.org/officeDocument/2006/relationships/image" Target="../media/image76.png"/><Relationship Id="rId27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416.xml"/><Relationship Id="rId117" Type="http://schemas.openxmlformats.org/officeDocument/2006/relationships/slideLayout" Target="../slideLayouts/slideLayout3.xml"/><Relationship Id="rId21" Type="http://schemas.openxmlformats.org/officeDocument/2006/relationships/tags" Target="../tags/tag411.xml"/><Relationship Id="rId42" Type="http://schemas.openxmlformats.org/officeDocument/2006/relationships/tags" Target="../tags/tag432.xml"/><Relationship Id="rId47" Type="http://schemas.openxmlformats.org/officeDocument/2006/relationships/tags" Target="../tags/tag437.xml"/><Relationship Id="rId63" Type="http://schemas.openxmlformats.org/officeDocument/2006/relationships/tags" Target="../tags/tag453.xml"/><Relationship Id="rId68" Type="http://schemas.openxmlformats.org/officeDocument/2006/relationships/tags" Target="../tags/tag458.xml"/><Relationship Id="rId84" Type="http://schemas.openxmlformats.org/officeDocument/2006/relationships/tags" Target="../tags/tag474.xml"/><Relationship Id="rId89" Type="http://schemas.openxmlformats.org/officeDocument/2006/relationships/tags" Target="../tags/tag479.xml"/><Relationship Id="rId112" Type="http://schemas.openxmlformats.org/officeDocument/2006/relationships/tags" Target="../tags/tag502.xml"/><Relationship Id="rId16" Type="http://schemas.openxmlformats.org/officeDocument/2006/relationships/tags" Target="../tags/tag406.xml"/><Relationship Id="rId107" Type="http://schemas.openxmlformats.org/officeDocument/2006/relationships/tags" Target="../tags/tag497.xml"/><Relationship Id="rId11" Type="http://schemas.openxmlformats.org/officeDocument/2006/relationships/tags" Target="../tags/tag401.xml"/><Relationship Id="rId32" Type="http://schemas.openxmlformats.org/officeDocument/2006/relationships/tags" Target="../tags/tag422.xml"/><Relationship Id="rId37" Type="http://schemas.openxmlformats.org/officeDocument/2006/relationships/tags" Target="../tags/tag427.xml"/><Relationship Id="rId53" Type="http://schemas.openxmlformats.org/officeDocument/2006/relationships/tags" Target="../tags/tag443.xml"/><Relationship Id="rId58" Type="http://schemas.openxmlformats.org/officeDocument/2006/relationships/tags" Target="../tags/tag448.xml"/><Relationship Id="rId74" Type="http://schemas.openxmlformats.org/officeDocument/2006/relationships/tags" Target="../tags/tag464.xml"/><Relationship Id="rId79" Type="http://schemas.openxmlformats.org/officeDocument/2006/relationships/tags" Target="../tags/tag469.xml"/><Relationship Id="rId102" Type="http://schemas.openxmlformats.org/officeDocument/2006/relationships/tags" Target="../tags/tag492.xml"/><Relationship Id="rId5" Type="http://schemas.openxmlformats.org/officeDocument/2006/relationships/tags" Target="../tags/tag395.xml"/><Relationship Id="rId90" Type="http://schemas.openxmlformats.org/officeDocument/2006/relationships/tags" Target="../tags/tag480.xml"/><Relationship Id="rId95" Type="http://schemas.openxmlformats.org/officeDocument/2006/relationships/tags" Target="../tags/tag485.xml"/><Relationship Id="rId22" Type="http://schemas.openxmlformats.org/officeDocument/2006/relationships/tags" Target="../tags/tag412.xml"/><Relationship Id="rId27" Type="http://schemas.openxmlformats.org/officeDocument/2006/relationships/tags" Target="../tags/tag417.xml"/><Relationship Id="rId43" Type="http://schemas.openxmlformats.org/officeDocument/2006/relationships/tags" Target="../tags/tag433.xml"/><Relationship Id="rId48" Type="http://schemas.openxmlformats.org/officeDocument/2006/relationships/tags" Target="../tags/tag438.xml"/><Relationship Id="rId64" Type="http://schemas.openxmlformats.org/officeDocument/2006/relationships/tags" Target="../tags/tag454.xml"/><Relationship Id="rId69" Type="http://schemas.openxmlformats.org/officeDocument/2006/relationships/tags" Target="../tags/tag459.xml"/><Relationship Id="rId113" Type="http://schemas.openxmlformats.org/officeDocument/2006/relationships/tags" Target="../tags/tag503.xml"/><Relationship Id="rId118" Type="http://schemas.openxmlformats.org/officeDocument/2006/relationships/image" Target="../media/image79.png"/><Relationship Id="rId80" Type="http://schemas.openxmlformats.org/officeDocument/2006/relationships/tags" Target="../tags/tag470.xml"/><Relationship Id="rId85" Type="http://schemas.openxmlformats.org/officeDocument/2006/relationships/tags" Target="../tags/tag475.xml"/><Relationship Id="rId12" Type="http://schemas.openxmlformats.org/officeDocument/2006/relationships/tags" Target="../tags/tag402.xml"/><Relationship Id="rId17" Type="http://schemas.openxmlformats.org/officeDocument/2006/relationships/tags" Target="../tags/tag407.xml"/><Relationship Id="rId33" Type="http://schemas.openxmlformats.org/officeDocument/2006/relationships/tags" Target="../tags/tag423.xml"/><Relationship Id="rId38" Type="http://schemas.openxmlformats.org/officeDocument/2006/relationships/tags" Target="../tags/tag428.xml"/><Relationship Id="rId59" Type="http://schemas.openxmlformats.org/officeDocument/2006/relationships/tags" Target="../tags/tag449.xml"/><Relationship Id="rId103" Type="http://schemas.openxmlformats.org/officeDocument/2006/relationships/tags" Target="../tags/tag493.xml"/><Relationship Id="rId108" Type="http://schemas.openxmlformats.org/officeDocument/2006/relationships/tags" Target="../tags/tag498.xml"/><Relationship Id="rId54" Type="http://schemas.openxmlformats.org/officeDocument/2006/relationships/tags" Target="../tags/tag444.xml"/><Relationship Id="rId70" Type="http://schemas.openxmlformats.org/officeDocument/2006/relationships/tags" Target="../tags/tag460.xml"/><Relationship Id="rId75" Type="http://schemas.openxmlformats.org/officeDocument/2006/relationships/tags" Target="../tags/tag465.xml"/><Relationship Id="rId91" Type="http://schemas.openxmlformats.org/officeDocument/2006/relationships/tags" Target="../tags/tag481.xml"/><Relationship Id="rId96" Type="http://schemas.openxmlformats.org/officeDocument/2006/relationships/tags" Target="../tags/tag486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23" Type="http://schemas.openxmlformats.org/officeDocument/2006/relationships/tags" Target="../tags/tag413.xml"/><Relationship Id="rId28" Type="http://schemas.openxmlformats.org/officeDocument/2006/relationships/tags" Target="../tags/tag418.xml"/><Relationship Id="rId49" Type="http://schemas.openxmlformats.org/officeDocument/2006/relationships/tags" Target="../tags/tag439.xml"/><Relationship Id="rId114" Type="http://schemas.openxmlformats.org/officeDocument/2006/relationships/tags" Target="../tags/tag504.xml"/><Relationship Id="rId119" Type="http://schemas.openxmlformats.org/officeDocument/2006/relationships/image" Target="../media/image80.png"/><Relationship Id="rId44" Type="http://schemas.openxmlformats.org/officeDocument/2006/relationships/tags" Target="../tags/tag434.xml"/><Relationship Id="rId60" Type="http://schemas.openxmlformats.org/officeDocument/2006/relationships/tags" Target="../tags/tag450.xml"/><Relationship Id="rId65" Type="http://schemas.openxmlformats.org/officeDocument/2006/relationships/tags" Target="../tags/tag455.xml"/><Relationship Id="rId81" Type="http://schemas.openxmlformats.org/officeDocument/2006/relationships/tags" Target="../tags/tag471.xml"/><Relationship Id="rId86" Type="http://schemas.openxmlformats.org/officeDocument/2006/relationships/tags" Target="../tags/tag476.xml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3" Type="http://schemas.openxmlformats.org/officeDocument/2006/relationships/tags" Target="../tags/tag403.xml"/><Relationship Id="rId18" Type="http://schemas.openxmlformats.org/officeDocument/2006/relationships/tags" Target="../tags/tag408.xml"/><Relationship Id="rId39" Type="http://schemas.openxmlformats.org/officeDocument/2006/relationships/tags" Target="../tags/tag429.xml"/><Relationship Id="rId109" Type="http://schemas.openxmlformats.org/officeDocument/2006/relationships/tags" Target="../tags/tag499.xml"/><Relationship Id="rId34" Type="http://schemas.openxmlformats.org/officeDocument/2006/relationships/tags" Target="../tags/tag424.xml"/><Relationship Id="rId50" Type="http://schemas.openxmlformats.org/officeDocument/2006/relationships/tags" Target="../tags/tag440.xml"/><Relationship Id="rId55" Type="http://schemas.openxmlformats.org/officeDocument/2006/relationships/tags" Target="../tags/tag445.xml"/><Relationship Id="rId76" Type="http://schemas.openxmlformats.org/officeDocument/2006/relationships/tags" Target="../tags/tag466.xml"/><Relationship Id="rId97" Type="http://schemas.openxmlformats.org/officeDocument/2006/relationships/tags" Target="../tags/tag487.xml"/><Relationship Id="rId104" Type="http://schemas.openxmlformats.org/officeDocument/2006/relationships/tags" Target="../tags/tag494.xml"/><Relationship Id="rId120" Type="http://schemas.openxmlformats.org/officeDocument/2006/relationships/image" Target="../media/image81.png"/><Relationship Id="rId7" Type="http://schemas.openxmlformats.org/officeDocument/2006/relationships/tags" Target="../tags/tag397.xml"/><Relationship Id="rId71" Type="http://schemas.openxmlformats.org/officeDocument/2006/relationships/tags" Target="../tags/tag461.xml"/><Relationship Id="rId92" Type="http://schemas.openxmlformats.org/officeDocument/2006/relationships/tags" Target="../tags/tag482.xml"/><Relationship Id="rId2" Type="http://schemas.openxmlformats.org/officeDocument/2006/relationships/tags" Target="../tags/tag392.xml"/><Relationship Id="rId29" Type="http://schemas.openxmlformats.org/officeDocument/2006/relationships/tags" Target="../tags/tag419.xml"/><Relationship Id="rId24" Type="http://schemas.openxmlformats.org/officeDocument/2006/relationships/tags" Target="../tags/tag414.xml"/><Relationship Id="rId40" Type="http://schemas.openxmlformats.org/officeDocument/2006/relationships/tags" Target="../tags/tag430.xml"/><Relationship Id="rId45" Type="http://schemas.openxmlformats.org/officeDocument/2006/relationships/tags" Target="../tags/tag435.xml"/><Relationship Id="rId66" Type="http://schemas.openxmlformats.org/officeDocument/2006/relationships/tags" Target="../tags/tag456.xml"/><Relationship Id="rId87" Type="http://schemas.openxmlformats.org/officeDocument/2006/relationships/tags" Target="../tags/tag477.xml"/><Relationship Id="rId110" Type="http://schemas.openxmlformats.org/officeDocument/2006/relationships/tags" Target="../tags/tag500.xml"/><Relationship Id="rId115" Type="http://schemas.openxmlformats.org/officeDocument/2006/relationships/tags" Target="../tags/tag505.xml"/><Relationship Id="rId61" Type="http://schemas.openxmlformats.org/officeDocument/2006/relationships/tags" Target="../tags/tag451.xml"/><Relationship Id="rId82" Type="http://schemas.openxmlformats.org/officeDocument/2006/relationships/tags" Target="../tags/tag472.xml"/><Relationship Id="rId19" Type="http://schemas.openxmlformats.org/officeDocument/2006/relationships/tags" Target="../tags/tag409.xml"/><Relationship Id="rId14" Type="http://schemas.openxmlformats.org/officeDocument/2006/relationships/tags" Target="../tags/tag404.xml"/><Relationship Id="rId30" Type="http://schemas.openxmlformats.org/officeDocument/2006/relationships/tags" Target="../tags/tag420.xml"/><Relationship Id="rId35" Type="http://schemas.openxmlformats.org/officeDocument/2006/relationships/tags" Target="../tags/tag425.xml"/><Relationship Id="rId56" Type="http://schemas.openxmlformats.org/officeDocument/2006/relationships/tags" Target="../tags/tag446.xml"/><Relationship Id="rId77" Type="http://schemas.openxmlformats.org/officeDocument/2006/relationships/tags" Target="../tags/tag467.xml"/><Relationship Id="rId100" Type="http://schemas.openxmlformats.org/officeDocument/2006/relationships/tags" Target="../tags/tag490.xml"/><Relationship Id="rId105" Type="http://schemas.openxmlformats.org/officeDocument/2006/relationships/tags" Target="../tags/tag495.xml"/><Relationship Id="rId8" Type="http://schemas.openxmlformats.org/officeDocument/2006/relationships/tags" Target="../tags/tag398.xml"/><Relationship Id="rId51" Type="http://schemas.openxmlformats.org/officeDocument/2006/relationships/tags" Target="../tags/tag441.xml"/><Relationship Id="rId72" Type="http://schemas.openxmlformats.org/officeDocument/2006/relationships/tags" Target="../tags/tag462.xml"/><Relationship Id="rId93" Type="http://schemas.openxmlformats.org/officeDocument/2006/relationships/tags" Target="../tags/tag483.xml"/><Relationship Id="rId98" Type="http://schemas.openxmlformats.org/officeDocument/2006/relationships/tags" Target="../tags/tag488.xml"/><Relationship Id="rId121" Type="http://schemas.openxmlformats.org/officeDocument/2006/relationships/image" Target="../media/image82.png"/><Relationship Id="rId3" Type="http://schemas.openxmlformats.org/officeDocument/2006/relationships/tags" Target="../tags/tag393.xml"/><Relationship Id="rId25" Type="http://schemas.openxmlformats.org/officeDocument/2006/relationships/tags" Target="../tags/tag415.xml"/><Relationship Id="rId46" Type="http://schemas.openxmlformats.org/officeDocument/2006/relationships/tags" Target="../tags/tag436.xml"/><Relationship Id="rId67" Type="http://schemas.openxmlformats.org/officeDocument/2006/relationships/tags" Target="../tags/tag457.xml"/><Relationship Id="rId116" Type="http://schemas.openxmlformats.org/officeDocument/2006/relationships/tags" Target="../tags/tag506.xml"/><Relationship Id="rId20" Type="http://schemas.openxmlformats.org/officeDocument/2006/relationships/tags" Target="../tags/tag410.xml"/><Relationship Id="rId41" Type="http://schemas.openxmlformats.org/officeDocument/2006/relationships/tags" Target="../tags/tag431.xml"/><Relationship Id="rId62" Type="http://schemas.openxmlformats.org/officeDocument/2006/relationships/tags" Target="../tags/tag452.xml"/><Relationship Id="rId83" Type="http://schemas.openxmlformats.org/officeDocument/2006/relationships/tags" Target="../tags/tag473.xml"/><Relationship Id="rId88" Type="http://schemas.openxmlformats.org/officeDocument/2006/relationships/tags" Target="../tags/tag478.xml"/><Relationship Id="rId111" Type="http://schemas.openxmlformats.org/officeDocument/2006/relationships/tags" Target="../tags/tag501.xml"/><Relationship Id="rId15" Type="http://schemas.openxmlformats.org/officeDocument/2006/relationships/tags" Target="../tags/tag405.xml"/><Relationship Id="rId36" Type="http://schemas.openxmlformats.org/officeDocument/2006/relationships/tags" Target="../tags/tag426.xml"/><Relationship Id="rId57" Type="http://schemas.openxmlformats.org/officeDocument/2006/relationships/tags" Target="../tags/tag447.xml"/><Relationship Id="rId106" Type="http://schemas.openxmlformats.org/officeDocument/2006/relationships/tags" Target="../tags/tag496.xml"/><Relationship Id="rId10" Type="http://schemas.openxmlformats.org/officeDocument/2006/relationships/tags" Target="../tags/tag400.xml"/><Relationship Id="rId31" Type="http://schemas.openxmlformats.org/officeDocument/2006/relationships/tags" Target="../tags/tag421.xml"/><Relationship Id="rId52" Type="http://schemas.openxmlformats.org/officeDocument/2006/relationships/tags" Target="../tags/tag442.xml"/><Relationship Id="rId73" Type="http://schemas.openxmlformats.org/officeDocument/2006/relationships/tags" Target="../tags/tag463.xml"/><Relationship Id="rId78" Type="http://schemas.openxmlformats.org/officeDocument/2006/relationships/tags" Target="../tags/tag468.xml"/><Relationship Id="rId94" Type="http://schemas.openxmlformats.org/officeDocument/2006/relationships/tags" Target="../tags/tag484.xml"/><Relationship Id="rId99" Type="http://schemas.openxmlformats.org/officeDocument/2006/relationships/tags" Target="../tags/tag489.xml"/><Relationship Id="rId101" Type="http://schemas.openxmlformats.org/officeDocument/2006/relationships/tags" Target="../tags/tag49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14.xml"/><Relationship Id="rId13" Type="http://schemas.openxmlformats.org/officeDocument/2006/relationships/tags" Target="../tags/tag519.xml"/><Relationship Id="rId18" Type="http://schemas.openxmlformats.org/officeDocument/2006/relationships/slideLayout" Target="../slideLayouts/slideLayout3.xml"/><Relationship Id="rId26" Type="http://schemas.openxmlformats.org/officeDocument/2006/relationships/chart" Target="../charts/chart4.xml"/><Relationship Id="rId3" Type="http://schemas.openxmlformats.org/officeDocument/2006/relationships/tags" Target="../tags/tag509.xml"/><Relationship Id="rId21" Type="http://schemas.openxmlformats.org/officeDocument/2006/relationships/image" Target="../media/image85.png"/><Relationship Id="rId7" Type="http://schemas.openxmlformats.org/officeDocument/2006/relationships/tags" Target="../tags/tag513.xml"/><Relationship Id="rId12" Type="http://schemas.openxmlformats.org/officeDocument/2006/relationships/tags" Target="../tags/tag518.xml"/><Relationship Id="rId17" Type="http://schemas.openxmlformats.org/officeDocument/2006/relationships/tags" Target="../tags/tag523.xml"/><Relationship Id="rId25" Type="http://schemas.openxmlformats.org/officeDocument/2006/relationships/image" Target="../media/image89.png"/><Relationship Id="rId2" Type="http://schemas.openxmlformats.org/officeDocument/2006/relationships/tags" Target="../tags/tag508.xml"/><Relationship Id="rId16" Type="http://schemas.openxmlformats.org/officeDocument/2006/relationships/tags" Target="../tags/tag522.xml"/><Relationship Id="rId20" Type="http://schemas.openxmlformats.org/officeDocument/2006/relationships/image" Target="../media/image84.png"/><Relationship Id="rId1" Type="http://schemas.openxmlformats.org/officeDocument/2006/relationships/tags" Target="../tags/tag507.xml"/><Relationship Id="rId6" Type="http://schemas.openxmlformats.org/officeDocument/2006/relationships/tags" Target="../tags/tag512.xml"/><Relationship Id="rId11" Type="http://schemas.openxmlformats.org/officeDocument/2006/relationships/tags" Target="../tags/tag517.xml"/><Relationship Id="rId24" Type="http://schemas.openxmlformats.org/officeDocument/2006/relationships/image" Target="../media/image88.png"/><Relationship Id="rId5" Type="http://schemas.openxmlformats.org/officeDocument/2006/relationships/tags" Target="../tags/tag511.xml"/><Relationship Id="rId15" Type="http://schemas.openxmlformats.org/officeDocument/2006/relationships/tags" Target="../tags/tag521.xml"/><Relationship Id="rId23" Type="http://schemas.openxmlformats.org/officeDocument/2006/relationships/image" Target="../media/image87.png"/><Relationship Id="rId10" Type="http://schemas.openxmlformats.org/officeDocument/2006/relationships/tags" Target="../tags/tag516.xml"/><Relationship Id="rId19" Type="http://schemas.openxmlformats.org/officeDocument/2006/relationships/image" Target="../media/image83.png"/><Relationship Id="rId4" Type="http://schemas.openxmlformats.org/officeDocument/2006/relationships/tags" Target="../tags/tag510.xml"/><Relationship Id="rId9" Type="http://schemas.openxmlformats.org/officeDocument/2006/relationships/tags" Target="../tags/tag515.xml"/><Relationship Id="rId14" Type="http://schemas.openxmlformats.org/officeDocument/2006/relationships/tags" Target="../tags/tag520.xml"/><Relationship Id="rId22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531.xml"/><Relationship Id="rId13" Type="http://schemas.openxmlformats.org/officeDocument/2006/relationships/image" Target="../media/image78.png"/><Relationship Id="rId18" Type="http://schemas.openxmlformats.org/officeDocument/2006/relationships/tags" Target="../tags/tag549.xml"/><Relationship Id="rId3" Type="http://schemas.openxmlformats.org/officeDocument/2006/relationships/tags" Target="../tags/tag526.xml"/><Relationship Id="rId7" Type="http://schemas.openxmlformats.org/officeDocument/2006/relationships/tags" Target="../tags/tag530.xml"/><Relationship Id="rId12" Type="http://schemas.openxmlformats.org/officeDocument/2006/relationships/image" Target="../media/image77.png"/><Relationship Id="rId17" Type="http://schemas.openxmlformats.org/officeDocument/2006/relationships/image" Target="../media/image90.png"/><Relationship Id="rId2" Type="http://schemas.openxmlformats.org/officeDocument/2006/relationships/tags" Target="../tags/tag525.xml"/><Relationship Id="rId16" Type="http://schemas.openxmlformats.org/officeDocument/2006/relationships/customXml" Target="../ink/ink1.xml"/><Relationship Id="rId1" Type="http://schemas.openxmlformats.org/officeDocument/2006/relationships/tags" Target="../tags/tag524.xml"/><Relationship Id="rId6" Type="http://schemas.openxmlformats.org/officeDocument/2006/relationships/tags" Target="../tags/tag529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28.xml"/><Relationship Id="rId15" Type="http://schemas.openxmlformats.org/officeDocument/2006/relationships/chart" Target="../charts/chart6.xml"/><Relationship Id="rId10" Type="http://schemas.openxmlformats.org/officeDocument/2006/relationships/tags" Target="../tags/tag533.xml"/><Relationship Id="rId19" Type="http://schemas.openxmlformats.org/officeDocument/2006/relationships/image" Target="../media/image91.png"/><Relationship Id="rId4" Type="http://schemas.openxmlformats.org/officeDocument/2006/relationships/tags" Target="../tags/tag527.xml"/><Relationship Id="rId9" Type="http://schemas.openxmlformats.org/officeDocument/2006/relationships/tags" Target="../tags/tag532.xml"/><Relationship Id="rId1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3" Type="http://schemas.openxmlformats.org/officeDocument/2006/relationships/tags" Target="../tags/tag536.xml"/><Relationship Id="rId7" Type="http://schemas.openxmlformats.org/officeDocument/2006/relationships/image" Target="../media/image92.png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51.xml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3.xml"/><Relationship Id="rId10" Type="http://schemas.openxmlformats.org/officeDocument/2006/relationships/tags" Target="../tags/tag537.xml"/><Relationship Id="rId4" Type="http://schemas.openxmlformats.org/officeDocument/2006/relationships/tags" Target="../tags/tag537.xml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45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950.png"/><Relationship Id="rId3" Type="http://schemas.openxmlformats.org/officeDocument/2006/relationships/tags" Target="../tags/tag540.xml"/><Relationship Id="rId7" Type="http://schemas.openxmlformats.org/officeDocument/2006/relationships/tags" Target="../tags/tag544.xml"/><Relationship Id="rId12" Type="http://schemas.openxmlformats.org/officeDocument/2006/relationships/tags" Target="../tags/tag550.xml"/><Relationship Id="rId17" Type="http://schemas.openxmlformats.org/officeDocument/2006/relationships/tags" Target="../tags/tag570.xml"/><Relationship Id="rId2" Type="http://schemas.openxmlformats.org/officeDocument/2006/relationships/tags" Target="../tags/tag539.xml"/><Relationship Id="rId16" Type="http://schemas.openxmlformats.org/officeDocument/2006/relationships/chart" Target="../charts/chart7.xml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11" Type="http://schemas.openxmlformats.org/officeDocument/2006/relationships/tags" Target="../tags/tag548.xml"/><Relationship Id="rId5" Type="http://schemas.openxmlformats.org/officeDocument/2006/relationships/tags" Target="../tags/tag542.xml"/><Relationship Id="rId15" Type="http://schemas.openxmlformats.org/officeDocument/2006/relationships/image" Target="../media/image95.png"/><Relationship Id="rId10" Type="http://schemas.openxmlformats.org/officeDocument/2006/relationships/tags" Target="../tags/tag547.xml"/><Relationship Id="rId4" Type="http://schemas.openxmlformats.org/officeDocument/2006/relationships/tags" Target="../tags/tag541.xml"/><Relationship Id="rId9" Type="http://schemas.openxmlformats.org/officeDocument/2006/relationships/tags" Target="../tags/tag546.xml"/><Relationship Id="rId14" Type="http://schemas.openxmlformats.org/officeDocument/2006/relationships/tags" Target="../tags/tag53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74.xml"/><Relationship Id="rId13" Type="http://schemas.openxmlformats.org/officeDocument/2006/relationships/image" Target="../media/image99.png"/><Relationship Id="rId3" Type="http://schemas.openxmlformats.org/officeDocument/2006/relationships/tags" Target="../tags/tag555.xml"/><Relationship Id="rId7" Type="http://schemas.openxmlformats.org/officeDocument/2006/relationships/image" Target="../media/image96.png"/><Relationship Id="rId12" Type="http://schemas.openxmlformats.org/officeDocument/2006/relationships/tags" Target="../tags/tag578.xml"/><Relationship Id="rId2" Type="http://schemas.openxmlformats.org/officeDocument/2006/relationships/tags" Target="../tags/tag554.xml"/><Relationship Id="rId1" Type="http://schemas.openxmlformats.org/officeDocument/2006/relationships/tags" Target="../tags/tag552.xml"/><Relationship Id="rId6" Type="http://schemas.openxmlformats.org/officeDocument/2006/relationships/tags" Target="../tags/tag572.xml"/><Relationship Id="rId11" Type="http://schemas.openxmlformats.org/officeDocument/2006/relationships/image" Target="../media/image98.png"/><Relationship Id="rId5" Type="http://schemas.openxmlformats.org/officeDocument/2006/relationships/slideLayout" Target="../slideLayouts/slideLayout3.xml"/><Relationship Id="rId10" Type="http://schemas.openxmlformats.org/officeDocument/2006/relationships/tags" Target="../tags/tag555.xml"/><Relationship Id="rId4" Type="http://schemas.openxmlformats.org/officeDocument/2006/relationships/tags" Target="../tags/tag556.xml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64.xml"/><Relationship Id="rId13" Type="http://schemas.openxmlformats.org/officeDocument/2006/relationships/image" Target="../media/image78.png"/><Relationship Id="rId18" Type="http://schemas.openxmlformats.org/officeDocument/2006/relationships/tags" Target="../tags/tag591.xml"/><Relationship Id="rId3" Type="http://schemas.openxmlformats.org/officeDocument/2006/relationships/tags" Target="../tags/tag559.xml"/><Relationship Id="rId7" Type="http://schemas.openxmlformats.org/officeDocument/2006/relationships/tags" Target="../tags/tag563.xml"/><Relationship Id="rId12" Type="http://schemas.openxmlformats.org/officeDocument/2006/relationships/chart" Target="../charts/chart8.xml"/><Relationship Id="rId17" Type="http://schemas.openxmlformats.org/officeDocument/2006/relationships/image" Target="../media/image100.png"/><Relationship Id="rId2" Type="http://schemas.openxmlformats.org/officeDocument/2006/relationships/tags" Target="../tags/tag558.xml"/><Relationship Id="rId16" Type="http://schemas.openxmlformats.org/officeDocument/2006/relationships/tags" Target="../tags/tag589.xml"/><Relationship Id="rId1" Type="http://schemas.openxmlformats.org/officeDocument/2006/relationships/tags" Target="../tags/tag557.xml"/><Relationship Id="rId6" Type="http://schemas.openxmlformats.org/officeDocument/2006/relationships/tags" Target="../tags/tag56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61.xml"/><Relationship Id="rId15" Type="http://schemas.openxmlformats.org/officeDocument/2006/relationships/image" Target="../media/image96.png"/><Relationship Id="rId10" Type="http://schemas.openxmlformats.org/officeDocument/2006/relationships/tags" Target="../tags/tag566.xml"/><Relationship Id="rId19" Type="http://schemas.openxmlformats.org/officeDocument/2006/relationships/image" Target="../media/image99.png"/><Relationship Id="rId4" Type="http://schemas.openxmlformats.org/officeDocument/2006/relationships/tags" Target="../tags/tag560.xml"/><Relationship Id="rId9" Type="http://schemas.openxmlformats.org/officeDocument/2006/relationships/tags" Target="../tags/tag565.xml"/><Relationship Id="rId14" Type="http://schemas.openxmlformats.org/officeDocument/2006/relationships/tags" Target="../tags/tag58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77.xml"/><Relationship Id="rId13" Type="http://schemas.openxmlformats.org/officeDocument/2006/relationships/image" Target="../media/image63.png"/><Relationship Id="rId18" Type="http://schemas.openxmlformats.org/officeDocument/2006/relationships/tags" Target="../tags/tag601.xml"/><Relationship Id="rId3" Type="http://schemas.openxmlformats.org/officeDocument/2006/relationships/tags" Target="../tags/tag569.xml"/><Relationship Id="rId21" Type="http://schemas.openxmlformats.org/officeDocument/2006/relationships/image" Target="../media/image103.png"/><Relationship Id="rId7" Type="http://schemas.openxmlformats.org/officeDocument/2006/relationships/tags" Target="../tags/tag576.xml"/><Relationship Id="rId12" Type="http://schemas.openxmlformats.org/officeDocument/2006/relationships/image" Target="../media/image62.png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2" Type="http://schemas.openxmlformats.org/officeDocument/2006/relationships/tags" Target="../tags/tag568.xml"/><Relationship Id="rId16" Type="http://schemas.openxmlformats.org/officeDocument/2006/relationships/tags" Target="../tags/tag575.xml"/><Relationship Id="rId20" Type="http://schemas.openxmlformats.org/officeDocument/2006/relationships/tags" Target="../tags/tag577.xml"/><Relationship Id="rId1" Type="http://schemas.openxmlformats.org/officeDocument/2006/relationships/tags" Target="../tags/tag567.xml"/><Relationship Id="rId6" Type="http://schemas.openxmlformats.org/officeDocument/2006/relationships/tags" Target="../tags/tag575.xml"/><Relationship Id="rId11" Type="http://schemas.openxmlformats.org/officeDocument/2006/relationships/slideLayout" Target="../slideLayouts/slideLayout3.xml"/><Relationship Id="rId24" Type="http://schemas.openxmlformats.org/officeDocument/2006/relationships/tags" Target="../tags/tag580.xml"/><Relationship Id="rId5" Type="http://schemas.openxmlformats.org/officeDocument/2006/relationships/tags" Target="../tags/tag573.xml"/><Relationship Id="rId15" Type="http://schemas.openxmlformats.org/officeDocument/2006/relationships/image" Target="../media/image60.png"/><Relationship Id="rId23" Type="http://schemas.openxmlformats.org/officeDocument/2006/relationships/image" Target="../media/image104.png"/><Relationship Id="rId10" Type="http://schemas.openxmlformats.org/officeDocument/2006/relationships/tags" Target="../tags/tag580.xml"/><Relationship Id="rId19" Type="http://schemas.openxmlformats.org/officeDocument/2006/relationships/image" Target="../media/image102.png"/><Relationship Id="rId4" Type="http://schemas.openxmlformats.org/officeDocument/2006/relationships/tags" Target="../tags/tag571.xml"/><Relationship Id="rId9" Type="http://schemas.openxmlformats.org/officeDocument/2006/relationships/tags" Target="../tags/tag579.xml"/><Relationship Id="rId14" Type="http://schemas.openxmlformats.org/officeDocument/2006/relationships/tags" Target="../tags/tag597.xml"/><Relationship Id="rId22" Type="http://schemas.openxmlformats.org/officeDocument/2006/relationships/tags" Target="../tags/tag57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596.xml"/><Relationship Id="rId18" Type="http://schemas.openxmlformats.org/officeDocument/2006/relationships/tags" Target="../tags/tag603.xml"/><Relationship Id="rId26" Type="http://schemas.openxmlformats.org/officeDocument/2006/relationships/tags" Target="../tags/tag611.xml"/><Relationship Id="rId39" Type="http://schemas.openxmlformats.org/officeDocument/2006/relationships/tags" Target="../tags/tag624.xml"/><Relationship Id="rId21" Type="http://schemas.openxmlformats.org/officeDocument/2006/relationships/tags" Target="../tags/tag606.xml"/><Relationship Id="rId34" Type="http://schemas.openxmlformats.org/officeDocument/2006/relationships/tags" Target="../tags/tag619.xml"/><Relationship Id="rId42" Type="http://schemas.openxmlformats.org/officeDocument/2006/relationships/image" Target="../media/image106.png"/><Relationship Id="rId7" Type="http://schemas.openxmlformats.org/officeDocument/2006/relationships/tags" Target="../tags/tag588.xml"/><Relationship Id="rId2" Type="http://schemas.openxmlformats.org/officeDocument/2006/relationships/tags" Target="../tags/tag582.xml"/><Relationship Id="rId16" Type="http://schemas.openxmlformats.org/officeDocument/2006/relationships/tags" Target="../tags/tag600.xml"/><Relationship Id="rId29" Type="http://schemas.openxmlformats.org/officeDocument/2006/relationships/tags" Target="../tags/tag614.xml"/><Relationship Id="rId1" Type="http://schemas.openxmlformats.org/officeDocument/2006/relationships/tags" Target="../tags/tag581.xml"/><Relationship Id="rId6" Type="http://schemas.openxmlformats.org/officeDocument/2006/relationships/tags" Target="../tags/tag586.xml"/><Relationship Id="rId11" Type="http://schemas.openxmlformats.org/officeDocument/2006/relationships/tags" Target="../tags/tag594.xml"/><Relationship Id="rId24" Type="http://schemas.openxmlformats.org/officeDocument/2006/relationships/tags" Target="../tags/tag609.xml"/><Relationship Id="rId32" Type="http://schemas.openxmlformats.org/officeDocument/2006/relationships/tags" Target="../tags/tag617.xml"/><Relationship Id="rId37" Type="http://schemas.openxmlformats.org/officeDocument/2006/relationships/tags" Target="../tags/tag622.xml"/><Relationship Id="rId40" Type="http://schemas.openxmlformats.org/officeDocument/2006/relationships/tags" Target="../tags/tag625.xml"/><Relationship Id="rId45" Type="http://schemas.openxmlformats.org/officeDocument/2006/relationships/image" Target="../media/image108.png"/><Relationship Id="rId5" Type="http://schemas.openxmlformats.org/officeDocument/2006/relationships/tags" Target="../tags/tag585.xml"/><Relationship Id="rId15" Type="http://schemas.openxmlformats.org/officeDocument/2006/relationships/tags" Target="../tags/tag599.xml"/><Relationship Id="rId23" Type="http://schemas.openxmlformats.org/officeDocument/2006/relationships/tags" Target="../tags/tag608.xml"/><Relationship Id="rId28" Type="http://schemas.openxmlformats.org/officeDocument/2006/relationships/tags" Target="../tags/tag613.xml"/><Relationship Id="rId36" Type="http://schemas.openxmlformats.org/officeDocument/2006/relationships/tags" Target="../tags/tag621.xml"/><Relationship Id="rId10" Type="http://schemas.openxmlformats.org/officeDocument/2006/relationships/tags" Target="../tags/tag593.xml"/><Relationship Id="rId19" Type="http://schemas.openxmlformats.org/officeDocument/2006/relationships/tags" Target="../tags/tag604.xml"/><Relationship Id="rId31" Type="http://schemas.openxmlformats.org/officeDocument/2006/relationships/tags" Target="../tags/tag616.xml"/><Relationship Id="rId44" Type="http://schemas.openxmlformats.org/officeDocument/2006/relationships/tags" Target="../tags/tag648.xml"/><Relationship Id="rId4" Type="http://schemas.openxmlformats.org/officeDocument/2006/relationships/tags" Target="../tags/tag584.xml"/><Relationship Id="rId9" Type="http://schemas.openxmlformats.org/officeDocument/2006/relationships/tags" Target="../tags/tag592.xml"/><Relationship Id="rId14" Type="http://schemas.openxmlformats.org/officeDocument/2006/relationships/tags" Target="../tags/tag598.xml"/><Relationship Id="rId22" Type="http://schemas.openxmlformats.org/officeDocument/2006/relationships/tags" Target="../tags/tag607.xml"/><Relationship Id="rId27" Type="http://schemas.openxmlformats.org/officeDocument/2006/relationships/tags" Target="../tags/tag612.xml"/><Relationship Id="rId30" Type="http://schemas.openxmlformats.org/officeDocument/2006/relationships/tags" Target="../tags/tag615.xml"/><Relationship Id="rId35" Type="http://schemas.openxmlformats.org/officeDocument/2006/relationships/tags" Target="../tags/tag620.xml"/><Relationship Id="rId43" Type="http://schemas.openxmlformats.org/officeDocument/2006/relationships/image" Target="../media/image107.png"/><Relationship Id="rId8" Type="http://schemas.openxmlformats.org/officeDocument/2006/relationships/tags" Target="../tags/tag590.xml"/><Relationship Id="rId3" Type="http://schemas.openxmlformats.org/officeDocument/2006/relationships/tags" Target="../tags/tag583.xml"/><Relationship Id="rId12" Type="http://schemas.openxmlformats.org/officeDocument/2006/relationships/tags" Target="../tags/tag595.xml"/><Relationship Id="rId17" Type="http://schemas.openxmlformats.org/officeDocument/2006/relationships/tags" Target="../tags/tag602.xml"/><Relationship Id="rId25" Type="http://schemas.openxmlformats.org/officeDocument/2006/relationships/tags" Target="../tags/tag610.xml"/><Relationship Id="rId33" Type="http://schemas.openxmlformats.org/officeDocument/2006/relationships/tags" Target="../tags/tag618.xml"/><Relationship Id="rId38" Type="http://schemas.openxmlformats.org/officeDocument/2006/relationships/tags" Target="../tags/tag623.xml"/><Relationship Id="rId20" Type="http://schemas.openxmlformats.org/officeDocument/2006/relationships/tags" Target="../tags/tag605.xml"/><Relationship Id="rId4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633.xml"/><Relationship Id="rId13" Type="http://schemas.openxmlformats.org/officeDocument/2006/relationships/image" Target="../media/image109.png"/><Relationship Id="rId18" Type="http://schemas.openxmlformats.org/officeDocument/2006/relationships/tags" Target="../tags/tag660.xml"/><Relationship Id="rId3" Type="http://schemas.openxmlformats.org/officeDocument/2006/relationships/tags" Target="../tags/tag628.xml"/><Relationship Id="rId7" Type="http://schemas.openxmlformats.org/officeDocument/2006/relationships/tags" Target="../tags/tag632.xml"/><Relationship Id="rId12" Type="http://schemas.openxmlformats.org/officeDocument/2006/relationships/tags" Target="../tags/tag654.xml"/><Relationship Id="rId17" Type="http://schemas.openxmlformats.org/officeDocument/2006/relationships/image" Target="../media/image102.png"/><Relationship Id="rId2" Type="http://schemas.openxmlformats.org/officeDocument/2006/relationships/tags" Target="../tags/tag627.xml"/><Relationship Id="rId16" Type="http://schemas.openxmlformats.org/officeDocument/2006/relationships/tags" Target="../tags/tag658.xml"/><Relationship Id="rId1" Type="http://schemas.openxmlformats.org/officeDocument/2006/relationships/tags" Target="../tags/tag626.xml"/><Relationship Id="rId6" Type="http://schemas.openxmlformats.org/officeDocument/2006/relationships/tags" Target="../tags/tag631.xml"/><Relationship Id="rId11" Type="http://schemas.openxmlformats.org/officeDocument/2006/relationships/image" Target="../media/image63.png"/><Relationship Id="rId5" Type="http://schemas.openxmlformats.org/officeDocument/2006/relationships/tags" Target="../tags/tag630.xml"/><Relationship Id="rId15" Type="http://schemas.openxmlformats.org/officeDocument/2006/relationships/image" Target="../media/image1010.png"/><Relationship Id="rId10" Type="http://schemas.openxmlformats.org/officeDocument/2006/relationships/image" Target="../media/image62.png"/><Relationship Id="rId19" Type="http://schemas.openxmlformats.org/officeDocument/2006/relationships/image" Target="../media/image1040.png"/><Relationship Id="rId4" Type="http://schemas.openxmlformats.org/officeDocument/2006/relationships/tags" Target="../tags/tag629.xml"/><Relationship Id="rId9" Type="http://schemas.openxmlformats.org/officeDocument/2006/relationships/slideLayout" Target="../slideLayouts/slideLayout3.xml"/><Relationship Id="rId14" Type="http://schemas.openxmlformats.org/officeDocument/2006/relationships/tags" Target="../tags/tag6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641.xml"/><Relationship Id="rId13" Type="http://schemas.openxmlformats.org/officeDocument/2006/relationships/tags" Target="../tags/tag646.xml"/><Relationship Id="rId18" Type="http://schemas.openxmlformats.org/officeDocument/2006/relationships/tags" Target="../tags/tag652.xml"/><Relationship Id="rId26" Type="http://schemas.openxmlformats.org/officeDocument/2006/relationships/tags" Target="../tags/tag664.xml"/><Relationship Id="rId3" Type="http://schemas.openxmlformats.org/officeDocument/2006/relationships/tags" Target="../tags/tag636.xml"/><Relationship Id="rId21" Type="http://schemas.openxmlformats.org/officeDocument/2006/relationships/tags" Target="../tags/tag657.xml"/><Relationship Id="rId7" Type="http://schemas.openxmlformats.org/officeDocument/2006/relationships/tags" Target="../tags/tag640.xml"/><Relationship Id="rId12" Type="http://schemas.openxmlformats.org/officeDocument/2006/relationships/tags" Target="../tags/tag645.xml"/><Relationship Id="rId17" Type="http://schemas.openxmlformats.org/officeDocument/2006/relationships/tags" Target="../tags/tag651.xml"/><Relationship Id="rId25" Type="http://schemas.openxmlformats.org/officeDocument/2006/relationships/tags" Target="../tags/tag663.xml"/><Relationship Id="rId2" Type="http://schemas.openxmlformats.org/officeDocument/2006/relationships/tags" Target="../tags/tag635.xml"/><Relationship Id="rId16" Type="http://schemas.openxmlformats.org/officeDocument/2006/relationships/tags" Target="../tags/tag650.xml"/><Relationship Id="rId20" Type="http://schemas.openxmlformats.org/officeDocument/2006/relationships/tags" Target="../tags/tag655.xml"/><Relationship Id="rId1" Type="http://schemas.openxmlformats.org/officeDocument/2006/relationships/tags" Target="../tags/tag634.xml"/><Relationship Id="rId6" Type="http://schemas.openxmlformats.org/officeDocument/2006/relationships/tags" Target="../tags/tag639.xml"/><Relationship Id="rId11" Type="http://schemas.openxmlformats.org/officeDocument/2006/relationships/tags" Target="../tags/tag644.xml"/><Relationship Id="rId24" Type="http://schemas.openxmlformats.org/officeDocument/2006/relationships/tags" Target="../tags/tag662.xml"/><Relationship Id="rId5" Type="http://schemas.openxmlformats.org/officeDocument/2006/relationships/tags" Target="../tags/tag638.xml"/><Relationship Id="rId15" Type="http://schemas.openxmlformats.org/officeDocument/2006/relationships/tags" Target="../tags/tag649.xml"/><Relationship Id="rId23" Type="http://schemas.openxmlformats.org/officeDocument/2006/relationships/tags" Target="../tags/tag661.xml"/><Relationship Id="rId10" Type="http://schemas.openxmlformats.org/officeDocument/2006/relationships/tags" Target="../tags/tag643.xml"/><Relationship Id="rId19" Type="http://schemas.openxmlformats.org/officeDocument/2006/relationships/tags" Target="../tags/tag653.xml"/><Relationship Id="rId4" Type="http://schemas.openxmlformats.org/officeDocument/2006/relationships/tags" Target="../tags/tag637.xml"/><Relationship Id="rId9" Type="http://schemas.openxmlformats.org/officeDocument/2006/relationships/tags" Target="../tags/tag642.xml"/><Relationship Id="rId14" Type="http://schemas.openxmlformats.org/officeDocument/2006/relationships/tags" Target="../tags/tag647.xml"/><Relationship Id="rId22" Type="http://schemas.openxmlformats.org/officeDocument/2006/relationships/tags" Target="../tags/tag659.xml"/><Relationship Id="rId27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672.xml"/><Relationship Id="rId13" Type="http://schemas.openxmlformats.org/officeDocument/2006/relationships/tags" Target="../tags/tag677.xml"/><Relationship Id="rId18" Type="http://schemas.openxmlformats.org/officeDocument/2006/relationships/tags" Target="../tags/tag682.xml"/><Relationship Id="rId26" Type="http://schemas.openxmlformats.org/officeDocument/2006/relationships/tags" Target="../tags/tag690.xml"/><Relationship Id="rId3" Type="http://schemas.openxmlformats.org/officeDocument/2006/relationships/tags" Target="../tags/tag667.xml"/><Relationship Id="rId21" Type="http://schemas.openxmlformats.org/officeDocument/2006/relationships/tags" Target="../tags/tag685.xml"/><Relationship Id="rId7" Type="http://schemas.openxmlformats.org/officeDocument/2006/relationships/tags" Target="../tags/tag671.xml"/><Relationship Id="rId12" Type="http://schemas.openxmlformats.org/officeDocument/2006/relationships/tags" Target="../tags/tag676.xml"/><Relationship Id="rId17" Type="http://schemas.openxmlformats.org/officeDocument/2006/relationships/tags" Target="../tags/tag681.xml"/><Relationship Id="rId25" Type="http://schemas.openxmlformats.org/officeDocument/2006/relationships/tags" Target="../tags/tag689.xml"/><Relationship Id="rId2" Type="http://schemas.openxmlformats.org/officeDocument/2006/relationships/tags" Target="../tags/tag666.xml"/><Relationship Id="rId16" Type="http://schemas.openxmlformats.org/officeDocument/2006/relationships/tags" Target="../tags/tag680.xml"/><Relationship Id="rId20" Type="http://schemas.openxmlformats.org/officeDocument/2006/relationships/tags" Target="../tags/tag684.xml"/><Relationship Id="rId1" Type="http://schemas.openxmlformats.org/officeDocument/2006/relationships/tags" Target="../tags/tag665.xml"/><Relationship Id="rId6" Type="http://schemas.openxmlformats.org/officeDocument/2006/relationships/tags" Target="../tags/tag670.xml"/><Relationship Id="rId11" Type="http://schemas.openxmlformats.org/officeDocument/2006/relationships/tags" Target="../tags/tag675.xml"/><Relationship Id="rId24" Type="http://schemas.openxmlformats.org/officeDocument/2006/relationships/tags" Target="../tags/tag688.xml"/><Relationship Id="rId5" Type="http://schemas.openxmlformats.org/officeDocument/2006/relationships/tags" Target="../tags/tag669.xml"/><Relationship Id="rId15" Type="http://schemas.openxmlformats.org/officeDocument/2006/relationships/tags" Target="../tags/tag679.xml"/><Relationship Id="rId23" Type="http://schemas.openxmlformats.org/officeDocument/2006/relationships/tags" Target="../tags/tag687.xml"/><Relationship Id="rId28" Type="http://schemas.openxmlformats.org/officeDocument/2006/relationships/slideLayout" Target="../slideLayouts/slideLayout3.xml"/><Relationship Id="rId10" Type="http://schemas.openxmlformats.org/officeDocument/2006/relationships/tags" Target="../tags/tag674.xml"/><Relationship Id="rId19" Type="http://schemas.openxmlformats.org/officeDocument/2006/relationships/tags" Target="../tags/tag683.xml"/><Relationship Id="rId4" Type="http://schemas.openxmlformats.org/officeDocument/2006/relationships/tags" Target="../tags/tag668.xml"/><Relationship Id="rId9" Type="http://schemas.openxmlformats.org/officeDocument/2006/relationships/tags" Target="../tags/tag673.xml"/><Relationship Id="rId14" Type="http://schemas.openxmlformats.org/officeDocument/2006/relationships/tags" Target="../tags/tag678.xml"/><Relationship Id="rId22" Type="http://schemas.openxmlformats.org/officeDocument/2006/relationships/tags" Target="../tags/tag686.xml"/><Relationship Id="rId27" Type="http://schemas.openxmlformats.org/officeDocument/2006/relationships/tags" Target="../tags/tag691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704.xml"/><Relationship Id="rId18" Type="http://schemas.openxmlformats.org/officeDocument/2006/relationships/tags" Target="../tags/tag709.xml"/><Relationship Id="rId26" Type="http://schemas.openxmlformats.org/officeDocument/2006/relationships/tags" Target="../tags/tag717.xml"/><Relationship Id="rId39" Type="http://schemas.openxmlformats.org/officeDocument/2006/relationships/image" Target="../media/image113.png"/><Relationship Id="rId21" Type="http://schemas.openxmlformats.org/officeDocument/2006/relationships/tags" Target="../tags/tag712.xml"/><Relationship Id="rId34" Type="http://schemas.openxmlformats.org/officeDocument/2006/relationships/tags" Target="../tags/tag725.xml"/><Relationship Id="rId7" Type="http://schemas.openxmlformats.org/officeDocument/2006/relationships/tags" Target="../tags/tag698.xml"/><Relationship Id="rId12" Type="http://schemas.openxmlformats.org/officeDocument/2006/relationships/tags" Target="../tags/tag703.xml"/><Relationship Id="rId17" Type="http://schemas.openxmlformats.org/officeDocument/2006/relationships/tags" Target="../tags/tag708.xml"/><Relationship Id="rId25" Type="http://schemas.openxmlformats.org/officeDocument/2006/relationships/tags" Target="../tags/tag716.xml"/><Relationship Id="rId33" Type="http://schemas.openxmlformats.org/officeDocument/2006/relationships/tags" Target="../tags/tag724.xml"/><Relationship Id="rId38" Type="http://schemas.openxmlformats.org/officeDocument/2006/relationships/image" Target="../media/image112.png"/><Relationship Id="rId2" Type="http://schemas.openxmlformats.org/officeDocument/2006/relationships/tags" Target="../tags/tag693.xml"/><Relationship Id="rId16" Type="http://schemas.openxmlformats.org/officeDocument/2006/relationships/tags" Target="../tags/tag707.xml"/><Relationship Id="rId20" Type="http://schemas.openxmlformats.org/officeDocument/2006/relationships/tags" Target="../tags/tag711.xml"/><Relationship Id="rId29" Type="http://schemas.openxmlformats.org/officeDocument/2006/relationships/tags" Target="../tags/tag720.xml"/><Relationship Id="rId1" Type="http://schemas.openxmlformats.org/officeDocument/2006/relationships/tags" Target="../tags/tag692.xml"/><Relationship Id="rId6" Type="http://schemas.openxmlformats.org/officeDocument/2006/relationships/tags" Target="../tags/tag697.xml"/><Relationship Id="rId11" Type="http://schemas.openxmlformats.org/officeDocument/2006/relationships/tags" Target="../tags/tag702.xml"/><Relationship Id="rId24" Type="http://schemas.openxmlformats.org/officeDocument/2006/relationships/tags" Target="../tags/tag715.xml"/><Relationship Id="rId32" Type="http://schemas.openxmlformats.org/officeDocument/2006/relationships/tags" Target="../tags/tag723.xml"/><Relationship Id="rId37" Type="http://schemas.openxmlformats.org/officeDocument/2006/relationships/image" Target="../media/image111.png"/><Relationship Id="rId5" Type="http://schemas.openxmlformats.org/officeDocument/2006/relationships/tags" Target="../tags/tag696.xml"/><Relationship Id="rId15" Type="http://schemas.openxmlformats.org/officeDocument/2006/relationships/tags" Target="../tags/tag706.xml"/><Relationship Id="rId23" Type="http://schemas.openxmlformats.org/officeDocument/2006/relationships/tags" Target="../tags/tag714.xml"/><Relationship Id="rId28" Type="http://schemas.openxmlformats.org/officeDocument/2006/relationships/tags" Target="../tags/tag719.xml"/><Relationship Id="rId36" Type="http://schemas.openxmlformats.org/officeDocument/2006/relationships/image" Target="../media/image110.png"/><Relationship Id="rId10" Type="http://schemas.openxmlformats.org/officeDocument/2006/relationships/tags" Target="../tags/tag701.xml"/><Relationship Id="rId19" Type="http://schemas.openxmlformats.org/officeDocument/2006/relationships/tags" Target="../tags/tag710.xml"/><Relationship Id="rId31" Type="http://schemas.openxmlformats.org/officeDocument/2006/relationships/tags" Target="../tags/tag722.xml"/><Relationship Id="rId4" Type="http://schemas.openxmlformats.org/officeDocument/2006/relationships/tags" Target="../tags/tag695.xml"/><Relationship Id="rId9" Type="http://schemas.openxmlformats.org/officeDocument/2006/relationships/tags" Target="../tags/tag700.xml"/><Relationship Id="rId14" Type="http://schemas.openxmlformats.org/officeDocument/2006/relationships/tags" Target="../tags/tag705.xml"/><Relationship Id="rId22" Type="http://schemas.openxmlformats.org/officeDocument/2006/relationships/tags" Target="../tags/tag713.xml"/><Relationship Id="rId27" Type="http://schemas.openxmlformats.org/officeDocument/2006/relationships/tags" Target="../tags/tag718.xml"/><Relationship Id="rId30" Type="http://schemas.openxmlformats.org/officeDocument/2006/relationships/tags" Target="../tags/tag721.xml"/><Relationship Id="rId35" Type="http://schemas.openxmlformats.org/officeDocument/2006/relationships/slideLayout" Target="../slideLayouts/slideLayout3.xml"/><Relationship Id="rId8" Type="http://schemas.openxmlformats.org/officeDocument/2006/relationships/tags" Target="../tags/tag699.xml"/><Relationship Id="rId3" Type="http://schemas.openxmlformats.org/officeDocument/2006/relationships/tags" Target="../tags/tag69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733.xml"/><Relationship Id="rId13" Type="http://schemas.openxmlformats.org/officeDocument/2006/relationships/tags" Target="../tags/tag738.xml"/><Relationship Id="rId18" Type="http://schemas.openxmlformats.org/officeDocument/2006/relationships/tags" Target="../tags/tag743.xml"/><Relationship Id="rId26" Type="http://schemas.openxmlformats.org/officeDocument/2006/relationships/tags" Target="../tags/tag751.xml"/><Relationship Id="rId3" Type="http://schemas.openxmlformats.org/officeDocument/2006/relationships/tags" Target="../tags/tag728.xml"/><Relationship Id="rId21" Type="http://schemas.openxmlformats.org/officeDocument/2006/relationships/tags" Target="../tags/tag746.xml"/><Relationship Id="rId7" Type="http://schemas.openxmlformats.org/officeDocument/2006/relationships/tags" Target="../tags/tag732.xml"/><Relationship Id="rId12" Type="http://schemas.openxmlformats.org/officeDocument/2006/relationships/tags" Target="../tags/tag737.xml"/><Relationship Id="rId17" Type="http://schemas.openxmlformats.org/officeDocument/2006/relationships/tags" Target="../tags/tag742.xml"/><Relationship Id="rId25" Type="http://schemas.openxmlformats.org/officeDocument/2006/relationships/tags" Target="../tags/tag750.xml"/><Relationship Id="rId2" Type="http://schemas.openxmlformats.org/officeDocument/2006/relationships/tags" Target="../tags/tag727.xml"/><Relationship Id="rId16" Type="http://schemas.openxmlformats.org/officeDocument/2006/relationships/tags" Target="../tags/tag741.xml"/><Relationship Id="rId20" Type="http://schemas.openxmlformats.org/officeDocument/2006/relationships/tags" Target="../tags/tag745.xml"/><Relationship Id="rId29" Type="http://schemas.openxmlformats.org/officeDocument/2006/relationships/tags" Target="../tags/tag754.xml"/><Relationship Id="rId1" Type="http://schemas.openxmlformats.org/officeDocument/2006/relationships/tags" Target="../tags/tag726.xml"/><Relationship Id="rId6" Type="http://schemas.openxmlformats.org/officeDocument/2006/relationships/tags" Target="../tags/tag731.xml"/><Relationship Id="rId11" Type="http://schemas.openxmlformats.org/officeDocument/2006/relationships/tags" Target="../tags/tag736.xml"/><Relationship Id="rId24" Type="http://schemas.openxmlformats.org/officeDocument/2006/relationships/tags" Target="../tags/tag749.xml"/><Relationship Id="rId5" Type="http://schemas.openxmlformats.org/officeDocument/2006/relationships/tags" Target="../tags/tag730.xml"/><Relationship Id="rId15" Type="http://schemas.openxmlformats.org/officeDocument/2006/relationships/tags" Target="../tags/tag740.xml"/><Relationship Id="rId23" Type="http://schemas.openxmlformats.org/officeDocument/2006/relationships/tags" Target="../tags/tag748.xml"/><Relationship Id="rId28" Type="http://schemas.openxmlformats.org/officeDocument/2006/relationships/tags" Target="../tags/tag753.xml"/><Relationship Id="rId10" Type="http://schemas.openxmlformats.org/officeDocument/2006/relationships/tags" Target="../tags/tag735.xml"/><Relationship Id="rId19" Type="http://schemas.openxmlformats.org/officeDocument/2006/relationships/tags" Target="../tags/tag744.xml"/><Relationship Id="rId31" Type="http://schemas.openxmlformats.org/officeDocument/2006/relationships/slideLayout" Target="../slideLayouts/slideLayout3.xml"/><Relationship Id="rId4" Type="http://schemas.openxmlformats.org/officeDocument/2006/relationships/tags" Target="../tags/tag729.xml"/><Relationship Id="rId9" Type="http://schemas.openxmlformats.org/officeDocument/2006/relationships/tags" Target="../tags/tag734.xml"/><Relationship Id="rId14" Type="http://schemas.openxmlformats.org/officeDocument/2006/relationships/tags" Target="../tags/tag739.xml"/><Relationship Id="rId22" Type="http://schemas.openxmlformats.org/officeDocument/2006/relationships/tags" Target="../tags/tag747.xml"/><Relationship Id="rId27" Type="http://schemas.openxmlformats.org/officeDocument/2006/relationships/tags" Target="../tags/tag752.xml"/><Relationship Id="rId30" Type="http://schemas.openxmlformats.org/officeDocument/2006/relationships/tags" Target="../tags/tag75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763.xml"/><Relationship Id="rId13" Type="http://schemas.openxmlformats.org/officeDocument/2006/relationships/tags" Target="../tags/tag768.xml"/><Relationship Id="rId18" Type="http://schemas.openxmlformats.org/officeDocument/2006/relationships/tags" Target="../tags/tag773.xml"/><Relationship Id="rId3" Type="http://schemas.openxmlformats.org/officeDocument/2006/relationships/tags" Target="../tags/tag758.xml"/><Relationship Id="rId7" Type="http://schemas.openxmlformats.org/officeDocument/2006/relationships/tags" Target="../tags/tag762.xml"/><Relationship Id="rId12" Type="http://schemas.openxmlformats.org/officeDocument/2006/relationships/tags" Target="../tags/tag767.xml"/><Relationship Id="rId17" Type="http://schemas.openxmlformats.org/officeDocument/2006/relationships/tags" Target="../tags/tag772.xml"/><Relationship Id="rId2" Type="http://schemas.openxmlformats.org/officeDocument/2006/relationships/tags" Target="../tags/tag757.xml"/><Relationship Id="rId16" Type="http://schemas.openxmlformats.org/officeDocument/2006/relationships/tags" Target="../tags/tag771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756.xml"/><Relationship Id="rId6" Type="http://schemas.openxmlformats.org/officeDocument/2006/relationships/tags" Target="../tags/tag761.xml"/><Relationship Id="rId11" Type="http://schemas.openxmlformats.org/officeDocument/2006/relationships/tags" Target="../tags/tag766.xml"/><Relationship Id="rId5" Type="http://schemas.openxmlformats.org/officeDocument/2006/relationships/tags" Target="../tags/tag760.xml"/><Relationship Id="rId15" Type="http://schemas.openxmlformats.org/officeDocument/2006/relationships/tags" Target="../tags/tag770.xml"/><Relationship Id="rId10" Type="http://schemas.openxmlformats.org/officeDocument/2006/relationships/tags" Target="../tags/tag765.xml"/><Relationship Id="rId19" Type="http://schemas.openxmlformats.org/officeDocument/2006/relationships/tags" Target="../tags/tag774.xml"/><Relationship Id="rId4" Type="http://schemas.openxmlformats.org/officeDocument/2006/relationships/tags" Target="../tags/tag759.xml"/><Relationship Id="rId9" Type="http://schemas.openxmlformats.org/officeDocument/2006/relationships/tags" Target="../tags/tag764.xml"/><Relationship Id="rId14" Type="http://schemas.openxmlformats.org/officeDocument/2006/relationships/tags" Target="../tags/tag76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76.xml"/><Relationship Id="rId1" Type="http://schemas.openxmlformats.org/officeDocument/2006/relationships/tags" Target="../tags/tag775.xml"/><Relationship Id="rId5" Type="http://schemas.openxmlformats.org/officeDocument/2006/relationships/image" Target="../media/image1110.png"/><Relationship Id="rId4" Type="http://schemas.openxmlformats.org/officeDocument/2006/relationships/tags" Target="../tags/tag77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77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80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8.xml"/><Relationship Id="rId4" Type="http://schemas.openxmlformats.org/officeDocument/2006/relationships/image" Target="../media/image1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80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9.xml"/><Relationship Id="rId4" Type="http://schemas.openxmlformats.org/officeDocument/2006/relationships/image" Target="../media/image1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78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0.xml"/><Relationship Id="rId5" Type="http://schemas.openxmlformats.org/officeDocument/2006/relationships/image" Target="../media/image117.png"/><Relationship Id="rId4" Type="http://schemas.openxmlformats.org/officeDocument/2006/relationships/image" Target="../media/image1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tags" Target="../tags/tag28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6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8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610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slideLayout" Target="../slideLayouts/slideLayout3.xml"/><Relationship Id="rId28" Type="http://schemas.openxmlformats.org/officeDocument/2006/relationships/tags" Target="../tags/tag30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2.xml"/><Relationship Id="rId7" Type="http://schemas.openxmlformats.org/officeDocument/2006/relationships/tags" Target="../tags/tag34.xml"/><Relationship Id="rId2" Type="http://schemas.openxmlformats.org/officeDocument/2006/relationships/tags" Target="../tags/tag31.xml"/><Relationship Id="rId1" Type="http://schemas.openxmlformats.org/officeDocument/2006/relationships/tags" Target="../tags/tag29.xml"/><Relationship Id="rId6" Type="http://schemas.openxmlformats.org/officeDocument/2006/relationships/image" Target="../media/image9.png"/><Relationship Id="rId5" Type="http://schemas.openxmlformats.org/officeDocument/2006/relationships/tags" Target="../tags/tag3210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9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210.xml"/><Relationship Id="rId17" Type="http://schemas.openxmlformats.org/officeDocument/2006/relationships/tags" Target="../tags/tag48.xml"/><Relationship Id="rId2" Type="http://schemas.openxmlformats.org/officeDocument/2006/relationships/tags" Target="../tags/tag35.xml"/><Relationship Id="rId16" Type="http://schemas.openxmlformats.org/officeDocument/2006/relationships/image" Target="../media/image15.png"/><Relationship Id="rId1" Type="http://schemas.openxmlformats.org/officeDocument/2006/relationships/tags" Target="../tags/tag33.xml"/><Relationship Id="rId6" Type="http://schemas.openxmlformats.org/officeDocument/2006/relationships/tags" Target="../tags/tag39.xml"/><Relationship Id="rId11" Type="http://schemas.openxmlformats.org/officeDocument/2006/relationships/image" Target="../media/image12.png"/><Relationship Id="rId5" Type="http://schemas.openxmlformats.org/officeDocument/2006/relationships/tags" Target="../tags/tag38.xml"/><Relationship Id="rId15" Type="http://schemas.openxmlformats.org/officeDocument/2006/relationships/image" Target="../media/image14.png"/><Relationship Id="rId10" Type="http://schemas.openxmlformats.org/officeDocument/2006/relationships/tags" Target="../tags/tag4010.xml"/><Relationship Id="rId4" Type="http://schemas.openxmlformats.org/officeDocument/2006/relationships/tags" Target="../tags/tag37.xml"/><Relationship Id="rId9" Type="http://schemas.openxmlformats.org/officeDocument/2006/relationships/slideLayout" Target="../slideLayouts/slideLayout3.xml"/><Relationship Id="rId14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tags" Target="../tags/tag55.xml"/><Relationship Id="rId18" Type="http://schemas.openxmlformats.org/officeDocument/2006/relationships/image" Target="../media/image21.png"/><Relationship Id="rId3" Type="http://schemas.openxmlformats.org/officeDocument/2006/relationships/tags" Target="../tags/tag44.xml"/><Relationship Id="rId7" Type="http://schemas.openxmlformats.org/officeDocument/2006/relationships/tags" Target="../tags/tag50.xml"/><Relationship Id="rId12" Type="http://schemas.openxmlformats.org/officeDocument/2006/relationships/image" Target="../media/image18.png"/><Relationship Id="rId17" Type="http://schemas.openxmlformats.org/officeDocument/2006/relationships/tags" Target="../tags/tag59.xml"/><Relationship Id="rId2" Type="http://schemas.openxmlformats.org/officeDocument/2006/relationships/tags" Target="../tags/tag43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tags" Target="../tags/tag42.xml"/><Relationship Id="rId6" Type="http://schemas.openxmlformats.org/officeDocument/2006/relationships/tags" Target="../tags/tag49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10" Type="http://schemas.openxmlformats.org/officeDocument/2006/relationships/image" Target="../media/image17.png"/><Relationship Id="rId19" Type="http://schemas.openxmlformats.org/officeDocument/2006/relationships/tags" Target="../tags/tag61.xml"/><Relationship Id="rId4" Type="http://schemas.openxmlformats.org/officeDocument/2006/relationships/tags" Target="../tags/tag46.xml"/><Relationship Id="rId9" Type="http://schemas.openxmlformats.org/officeDocument/2006/relationships/tags" Target="../tags/tag42.xml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3: Supervised Learning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Decision boundary</a:t>
            </a:r>
            <a:endParaRPr lang="en-US"/>
          </a:p>
        </p:txBody>
      </p:sp>
      <p:sp>
        <p:nvSpPr>
          <p:cNvPr id="5" name="TextBox 14"/>
          <p:cNvSpPr txBox="1"/>
          <p:nvPr>
            <p:custDataLst>
              <p:tags r:id="rId1"/>
            </p:custDataLst>
          </p:nvPr>
        </p:nvSpPr>
        <p:spPr>
          <a:xfrm>
            <a:off x="2386726" y="165356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702030404030204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7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375575" y="3845372"/>
                <a:ext cx="541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  Suppose predict "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702030404030204"/>
                </a:endParaRPr>
              </a:p>
            </p:txBody>
          </p:sp>
        </mc:Choice>
        <mc:Fallback xmlns="">
          <p:sp>
            <p:nvSpPr>
              <p:cNvPr id="6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375575" y="3845372"/>
                <a:ext cx="5410200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1" t="-97" r="1" b="10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408710" y="4445185"/>
                <a:ext cx="541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	    predict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702030404030204"/>
                </a:endParaRPr>
              </a:p>
            </p:txBody>
          </p:sp>
        </mc:Choice>
        <mc:Fallback xmlns="">
          <p:sp>
            <p:nvSpPr>
              <p:cNvPr id="7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408710" y="4445185"/>
                <a:ext cx="5410200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3" t="-40" r="3" b="4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086432" y="1294438"/>
            <a:ext cx="3292343" cy="2192700"/>
          </a:xfrm>
          <a:prstGeom prst="rect">
            <a:avLst/>
          </a:prstGeom>
        </p:spPr>
      </p:pic>
      <p:sp>
        <p:nvSpPr>
          <p:cNvPr id="12" name="Rectangle 7"/>
          <p:cNvSpPr/>
          <p:nvPr>
            <p:custDataLst>
              <p:tags r:id="rId5"/>
            </p:custDataLst>
          </p:nvPr>
        </p:nvSpPr>
        <p:spPr>
          <a:xfrm>
            <a:off x="2525218" y="5510409"/>
            <a:ext cx="5867400" cy="695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973705" y="5585281"/>
                <a:ext cx="5139144" cy="547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/>
                  <a:t>: decision boundary</a:t>
                </a:r>
              </a:p>
            </p:txBody>
          </p:sp>
        </mc:Choice>
        <mc:Fallback xmlns="">
          <p:sp>
            <p:nvSpPr>
              <p:cNvPr id="13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2973705" y="5585281"/>
                <a:ext cx="5139144" cy="547370"/>
              </a:xfrm>
              <a:prstGeom prst="rect">
                <a:avLst/>
              </a:prstGeom>
              <a:blipFill rotWithShape="1">
                <a:blip r:embed="rId18"/>
                <a:stretch>
                  <a:fillRect t="-83" r="2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621905" y="3867561"/>
                <a:ext cx="1442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7621905" y="3867561"/>
                <a:ext cx="1442766" cy="369332"/>
              </a:xfrm>
              <a:prstGeom prst="rect">
                <a:avLst/>
              </a:prstGeom>
              <a:blipFill rotWithShape="1">
                <a:blip r:embed="rId20"/>
                <a:stretch>
                  <a:fillRect t="-111" r="3" b="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621905" y="4440068"/>
                <a:ext cx="1442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7621905" y="4440068"/>
                <a:ext cx="1442766" cy="369332"/>
              </a:xfrm>
              <a:prstGeom prst="rect">
                <a:avLst/>
              </a:prstGeom>
              <a:blipFill rotWithShape="1">
                <a:blip r:embed="rId22"/>
                <a:stretch>
                  <a:fillRect t="-40" r="3" b="1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/>
              <p:cNvSpPr/>
              <p:nvPr>
                <p:custDataLst>
                  <p:tags r:id="rId9"/>
                </p:custDataLst>
              </p:nvPr>
            </p:nvSpPr>
            <p:spPr>
              <a:xfrm>
                <a:off x="2772605" y="2208745"/>
                <a:ext cx="23309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17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772605" y="2208745"/>
                <a:ext cx="2330959" cy="461665"/>
              </a:xfrm>
              <a:prstGeom prst="rect">
                <a:avLst/>
              </a:prstGeom>
              <a:blipFill rotWithShape="1">
                <a:blip r:embed="rId24"/>
                <a:stretch>
                  <a:fillRect l="-8" t="-47" r="3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9"/>
              <p:cNvSpPr/>
              <p:nvPr>
                <p:custDataLst>
                  <p:tags r:id="rId10"/>
                </p:custDataLst>
              </p:nvPr>
            </p:nvSpPr>
            <p:spPr>
              <a:xfrm>
                <a:off x="2691952" y="2702371"/>
                <a:ext cx="2288191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Rectangle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691952" y="2702371"/>
                <a:ext cx="2288191" cy="792396"/>
              </a:xfrm>
              <a:prstGeom prst="rect">
                <a:avLst/>
              </a:prstGeom>
              <a:blipFill rotWithShape="1">
                <a:blip r:embed="rId26"/>
                <a:stretch>
                  <a:fillRect l="-8" t="-56" r="21" b="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bldLvl="0" animBg="1"/>
      <p:bldP spid="13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Decision boundary</a:t>
            </a:r>
            <a:endParaRPr lang="en-US"/>
          </a:p>
        </p:txBody>
      </p:sp>
      <p:sp>
        <p:nvSpPr>
          <p:cNvPr id="17" name="TextBox 16"/>
          <p:cNvSpPr txBox="1"/>
          <p:nvPr>
            <p:custDataLst>
              <p:tags r:id="rId1"/>
            </p:custDataLst>
          </p:nvPr>
        </p:nvSpPr>
        <p:spPr>
          <a:xfrm>
            <a:off x="4851115" y="3608309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 panose="020F0702030404030204"/>
              </a:rPr>
              <a:t>1</a:t>
            </a:r>
          </a:p>
        </p:txBody>
      </p:sp>
      <p:sp>
        <p:nvSpPr>
          <p:cNvPr id="18" name="TextBox 17"/>
          <p:cNvSpPr txBox="1"/>
          <p:nvPr>
            <p:custDataLst>
              <p:tags r:id="rId2"/>
            </p:custDataLst>
          </p:nvPr>
        </p:nvSpPr>
        <p:spPr>
          <a:xfrm>
            <a:off x="2554669" y="1814800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 panose="020F0702030404030204"/>
              </a:rPr>
              <a:t>2</a:t>
            </a:r>
          </a:p>
        </p:txBody>
      </p:sp>
      <p:cxnSp>
        <p:nvCxnSpPr>
          <p:cNvPr id="19" name="Straight Arrow Connector 18"/>
          <p:cNvCxnSpPr/>
          <p:nvPr>
            <p:custDataLst>
              <p:tags r:id="rId3"/>
            </p:custDataLst>
          </p:nvPr>
        </p:nvCxnSpPr>
        <p:spPr>
          <a:xfrm flipV="1">
            <a:off x="3152472" y="1962735"/>
            <a:ext cx="0" cy="169512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>
            <p:custDataLst>
              <p:tags r:id="rId4"/>
            </p:custDataLst>
          </p:nvPr>
        </p:nvCxnSpPr>
        <p:spPr>
          <a:xfrm>
            <a:off x="3030329" y="3552418"/>
            <a:ext cx="1747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>
            <p:custDataLst>
              <p:tags r:id="rId5"/>
            </p:custDataLst>
          </p:nvPr>
        </p:nvCxnSpPr>
        <p:spPr>
          <a:xfrm>
            <a:off x="3097683" y="3165491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>
            <p:custDataLst>
              <p:tags r:id="rId6"/>
            </p:custDataLst>
          </p:nvPr>
        </p:nvCxnSpPr>
        <p:spPr>
          <a:xfrm>
            <a:off x="3102906" y="3555024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>
            <p:custDataLst>
              <p:tags r:id="rId7"/>
            </p:custDataLst>
          </p:nvPr>
        </p:nvCxnSpPr>
        <p:spPr>
          <a:xfrm>
            <a:off x="3104333" y="277925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>
            <p:custDataLst>
              <p:tags r:id="rId8"/>
            </p:custDataLst>
          </p:nvPr>
        </p:nvCxnSpPr>
        <p:spPr>
          <a:xfrm>
            <a:off x="3109556" y="316878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>
            <p:custDataLst>
              <p:tags r:id="rId9"/>
            </p:custDataLst>
          </p:nvPr>
        </p:nvCxnSpPr>
        <p:spPr>
          <a:xfrm>
            <a:off x="3104792" y="2389937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>
            <p:custDataLst>
              <p:tags r:id="rId10"/>
            </p:custDataLst>
          </p:nvPr>
        </p:nvCxnSpPr>
        <p:spPr>
          <a:xfrm>
            <a:off x="3110015" y="2779470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 rot="16200000">
            <a:off x="3685014" y="2978058"/>
            <a:ext cx="105224" cy="1165087"/>
            <a:chOff x="1144375" y="1474952"/>
            <a:chExt cx="105224" cy="1165087"/>
          </a:xfrm>
        </p:grpSpPr>
        <p:cxnSp>
          <p:nvCxnSpPr>
            <p:cNvPr id="37" name="Straight Arrow Connector 36"/>
            <p:cNvCxnSpPr/>
            <p:nvPr>
              <p:custDataLst>
                <p:tags r:id="rId39"/>
              </p:custDataLst>
            </p:nvPr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>
              <p:custDataLst>
                <p:tags r:id="rId40"/>
              </p:custDataLst>
            </p:nvPr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>
              <p:custDataLst>
                <p:tags r:id="rId41"/>
              </p:custDataLst>
            </p:nvPr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>
              <p:custDataLst>
                <p:tags r:id="rId42"/>
              </p:custDataLst>
            </p:nvPr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233047" y="2082504"/>
            <a:ext cx="1413976" cy="1425485"/>
            <a:chOff x="1122116" y="1015119"/>
            <a:chExt cx="1413976" cy="1425485"/>
          </a:xfrm>
        </p:grpSpPr>
        <p:sp>
          <p:nvSpPr>
            <p:cNvPr id="42" name="Oval 41"/>
            <p:cNvSpPr/>
            <p:nvPr>
              <p:custDataLst>
                <p:tags r:id="rId21"/>
              </p:custDataLst>
            </p:nvPr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43" name="Oval 42"/>
            <p:cNvSpPr/>
            <p:nvPr>
              <p:custDataLst>
                <p:tags r:id="rId22"/>
              </p:custDataLst>
            </p:nvPr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45" name="Oval 44"/>
            <p:cNvSpPr/>
            <p:nvPr>
              <p:custDataLst>
                <p:tags r:id="rId23"/>
              </p:custDataLst>
            </p:nvPr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46" name="Oval 45"/>
            <p:cNvSpPr/>
            <p:nvPr>
              <p:custDataLst>
                <p:tags r:id="rId24"/>
              </p:custDataLst>
            </p:nvPr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47" name="Oval 46"/>
            <p:cNvSpPr/>
            <p:nvPr>
              <p:custDataLst>
                <p:tags r:id="rId25"/>
              </p:custDataLst>
            </p:nvPr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48" name="Oval 47"/>
            <p:cNvSpPr/>
            <p:nvPr>
              <p:custDataLst>
                <p:tags r:id="rId26"/>
              </p:custDataLst>
            </p:nvPr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49" name="Oval 48"/>
            <p:cNvSpPr/>
            <p:nvPr>
              <p:custDataLst>
                <p:tags r:id="rId27"/>
              </p:custDataLst>
            </p:nvPr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0" name="Cross 49"/>
            <p:cNvSpPr/>
            <p:nvPr>
              <p:custDataLst>
                <p:tags r:id="rId28"/>
              </p:custDataLst>
            </p:nvPr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1" name="Cross 50"/>
            <p:cNvSpPr/>
            <p:nvPr>
              <p:custDataLst>
                <p:tags r:id="rId29"/>
              </p:custDataLst>
            </p:nvPr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2" name="Cross 51"/>
            <p:cNvSpPr/>
            <p:nvPr>
              <p:custDataLst>
                <p:tags r:id="rId30"/>
              </p:custDataLst>
            </p:nvPr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3" name="Cross 52"/>
            <p:cNvSpPr/>
            <p:nvPr>
              <p:custDataLst>
                <p:tags r:id="rId31"/>
              </p:custDataLst>
            </p:nvPr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4" name="Cross 53"/>
            <p:cNvSpPr/>
            <p:nvPr>
              <p:custDataLst>
                <p:tags r:id="rId32"/>
              </p:custDataLst>
            </p:nvPr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5" name="Oval 54"/>
            <p:cNvSpPr/>
            <p:nvPr>
              <p:custDataLst>
                <p:tags r:id="rId33"/>
              </p:custDataLst>
            </p:nvPr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6" name="Cross 55"/>
            <p:cNvSpPr/>
            <p:nvPr>
              <p:custDataLst>
                <p:tags r:id="rId34"/>
              </p:custDataLst>
            </p:nvPr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7" name="Cross 56"/>
            <p:cNvSpPr/>
            <p:nvPr>
              <p:custDataLst>
                <p:tags r:id="rId35"/>
              </p:custDataLst>
            </p:nvPr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8" name="Cross 57"/>
            <p:cNvSpPr/>
            <p:nvPr>
              <p:custDataLst>
                <p:tags r:id="rId36"/>
              </p:custDataLst>
            </p:nvPr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59" name="Cross 58"/>
            <p:cNvSpPr/>
            <p:nvPr>
              <p:custDataLst>
                <p:tags r:id="rId37"/>
              </p:custDataLst>
            </p:nvPr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60" name="Cross 59"/>
            <p:cNvSpPr/>
            <p:nvPr>
              <p:custDataLst>
                <p:tags r:id="rId38"/>
              </p:custDataLst>
            </p:nvPr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</p:grpSp>
      <p:sp>
        <p:nvSpPr>
          <p:cNvPr id="61" name="TextBox 60"/>
          <p:cNvSpPr txBox="1"/>
          <p:nvPr>
            <p:custDataLst>
              <p:tags r:id="rId11"/>
            </p:custDataLst>
          </p:nvPr>
        </p:nvSpPr>
        <p:spPr>
          <a:xfrm>
            <a:off x="3415897" y="3613214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702030404030204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62" name="TextBox 61"/>
          <p:cNvSpPr txBox="1"/>
          <p:nvPr>
            <p:custDataLst>
              <p:tags r:id="rId12"/>
            </p:custDataLst>
          </p:nvPr>
        </p:nvSpPr>
        <p:spPr>
          <a:xfrm>
            <a:off x="3802243" y="361330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702030404030204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63" name="TextBox 62"/>
          <p:cNvSpPr txBox="1"/>
          <p:nvPr>
            <p:custDataLst>
              <p:tags r:id="rId13"/>
            </p:custDataLst>
          </p:nvPr>
        </p:nvSpPr>
        <p:spPr>
          <a:xfrm>
            <a:off x="4210584" y="3613300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702030404030204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64" name="TextBox 63"/>
          <p:cNvSpPr txBox="1"/>
          <p:nvPr>
            <p:custDataLst>
              <p:tags r:id="rId14"/>
            </p:custDataLst>
          </p:nvPr>
        </p:nvSpPr>
        <p:spPr>
          <a:xfrm>
            <a:off x="2823410" y="3012556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702030404030204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65" name="TextBox 64"/>
          <p:cNvSpPr txBox="1"/>
          <p:nvPr>
            <p:custDataLst>
              <p:tags r:id="rId15"/>
            </p:custDataLst>
          </p:nvPr>
        </p:nvSpPr>
        <p:spPr>
          <a:xfrm>
            <a:off x="2834027" y="2581815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702030404030204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66" name="TextBox 65"/>
          <p:cNvSpPr txBox="1"/>
          <p:nvPr>
            <p:custDataLst>
              <p:tags r:id="rId16"/>
            </p:custDataLst>
          </p:nvPr>
        </p:nvSpPr>
        <p:spPr>
          <a:xfrm>
            <a:off x="2848652" y="2217312"/>
            <a:ext cx="27427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702030404030204"/>
              </a:rPr>
              <a:t>3</a:t>
            </a:r>
            <a:endParaRPr lang="en-US" sz="16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716417" y="4225246"/>
                <a:ext cx="6642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702030404030204"/>
                  </a:rPr>
                  <a:t>Predict 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702030404030204"/>
                  </a:rPr>
                  <a:t>”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−3+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702030404030204"/>
                  </a:rPr>
                  <a:t>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>
              <a:xfrm>
                <a:off x="2716417" y="4225246"/>
                <a:ext cx="6642847" cy="523220"/>
              </a:xfrm>
              <a:prstGeom prst="rect">
                <a:avLst/>
              </a:prstGeom>
              <a:blipFill rotWithShape="1">
                <a:blip r:embed="rId45"/>
                <a:stretch>
                  <a:fillRect l="-8" t="-113" r="10" b="1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>
            <a:stCxn id="66" idx="0"/>
          </p:cNvCxnSpPr>
          <p:nvPr>
            <p:custDataLst>
              <p:tags r:id="rId18"/>
            </p:custDataLst>
          </p:nvPr>
        </p:nvCxnSpPr>
        <p:spPr>
          <a:xfrm>
            <a:off x="2985789" y="2217312"/>
            <a:ext cx="1671347" cy="166971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209800" y="4800600"/>
                <a:ext cx="633412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800" dirty="0">
                    <a:solidFill>
                      <a:prstClr val="black"/>
                    </a:solidFill>
                    <a:latin typeface="Calibri" panose="020F0702030404030204"/>
                  </a:rPr>
                  <a:t>Predict “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702030404030204"/>
                  </a:rPr>
                  <a:t>” otherwise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>
              <a:xfrm>
                <a:off x="2209800" y="4800600"/>
                <a:ext cx="6334125" cy="521970"/>
              </a:xfrm>
              <a:prstGeom prst="rect">
                <a:avLst/>
              </a:prstGeom>
              <a:blipFill rotWithShape="1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978533" y="2032059"/>
                <a:ext cx="6102774" cy="160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i="1" dirty="0"/>
              </a:p>
              <a:p>
                <a:endParaRPr lang="en-US" altLang="zh-CN" i="1" dirty="0"/>
              </a:p>
              <a:p>
                <a:r>
                  <a:rPr lang="en-US" altLang="zh-CN" sz="2400" dirty="0">
                    <a:latin typeface="+mj-lt"/>
                  </a:rPr>
                  <a:t>Suppose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=−3,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i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8"/>
                </p:custDataLst>
              </p:nvPr>
            </p:nvSpPr>
            <p:spPr>
              <a:xfrm>
                <a:off x="4978533" y="2032059"/>
                <a:ext cx="6102774" cy="1600438"/>
              </a:xfrm>
              <a:prstGeom prst="rect">
                <a:avLst/>
              </a:prstGeom>
              <a:blipFill rotWithShape="1">
                <a:blip r:embed="rId49"/>
                <a:stretch>
                  <a:fillRect l="-2" t="-4" r="9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Non-linear decision boundaries</a:t>
            </a:r>
            <a:endParaRPr lang="en-US"/>
          </a:p>
        </p:txBody>
      </p:sp>
      <p:sp>
        <p:nvSpPr>
          <p:cNvPr id="73" name="TextBox 72"/>
          <p:cNvSpPr txBox="1"/>
          <p:nvPr>
            <p:custDataLst>
              <p:tags r:id="rId1"/>
            </p:custDataLst>
          </p:nvPr>
        </p:nvSpPr>
        <p:spPr>
          <a:xfrm>
            <a:off x="3929881" y="246092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 panose="020F0702030404030204"/>
              </a:rPr>
              <a:t>1</a:t>
            </a:r>
          </a:p>
        </p:txBody>
      </p:sp>
      <p:sp>
        <p:nvSpPr>
          <p:cNvPr id="74" name="TextBox 73"/>
          <p:cNvSpPr txBox="1"/>
          <p:nvPr>
            <p:custDataLst>
              <p:tags r:id="rId2"/>
            </p:custDataLst>
          </p:nvPr>
        </p:nvSpPr>
        <p:spPr>
          <a:xfrm>
            <a:off x="2517364" y="1198634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 panose="020F0702030404030204"/>
              </a:rPr>
              <a:t>2</a:t>
            </a:r>
          </a:p>
        </p:txBody>
      </p:sp>
      <p:cxnSp>
        <p:nvCxnSpPr>
          <p:cNvPr id="75" name="Straight Arrow Connector 74"/>
          <p:cNvCxnSpPr/>
          <p:nvPr>
            <p:custDataLst>
              <p:tags r:id="rId3"/>
            </p:custDataLst>
          </p:nvPr>
        </p:nvCxnSpPr>
        <p:spPr>
          <a:xfrm flipV="1">
            <a:off x="2860690" y="1508494"/>
            <a:ext cx="0" cy="2119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>
            <p:custDataLst>
              <p:tags r:id="rId4"/>
            </p:custDataLst>
          </p:nvPr>
        </p:nvCxnSpPr>
        <p:spPr>
          <a:xfrm>
            <a:off x="1826895" y="2604851"/>
            <a:ext cx="20186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317415" y="3018028"/>
                <a:ext cx="60438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Predict “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𝑦=1</a:t>
                </a:r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“ if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702030404030204"/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8"/>
                </p:custDataLst>
              </p:nvPr>
            </p:nvSpPr>
            <p:spPr>
              <a:xfrm>
                <a:off x="4317415" y="3018028"/>
                <a:ext cx="6043880" cy="461665"/>
              </a:xfrm>
              <a:prstGeom prst="rect">
                <a:avLst/>
              </a:prstGeom>
              <a:blipFill rotWithShape="1">
                <a:blip r:embed="rId49"/>
                <a:stretch>
                  <a:fillRect l="-1" t="-110" b="11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>
            <p:custDataLst>
              <p:tags r:id="rId6"/>
            </p:custDataLst>
          </p:nvPr>
        </p:nvSpPr>
        <p:spPr>
          <a:xfrm>
            <a:off x="4067405" y="5060753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 panose="020F0702030404030204"/>
              </a:rPr>
              <a:t>1</a:t>
            </a:r>
          </a:p>
        </p:txBody>
      </p:sp>
      <p:sp>
        <p:nvSpPr>
          <p:cNvPr id="84" name="TextBox 83"/>
          <p:cNvSpPr txBox="1"/>
          <p:nvPr>
            <p:custDataLst>
              <p:tags r:id="rId7"/>
            </p:custDataLst>
          </p:nvPr>
        </p:nvSpPr>
        <p:spPr>
          <a:xfrm>
            <a:off x="2796210" y="4159121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Calibri" panose="020F0702030404030204"/>
              </a:rPr>
              <a:t>2</a:t>
            </a:r>
          </a:p>
        </p:txBody>
      </p:sp>
      <p:cxnSp>
        <p:nvCxnSpPr>
          <p:cNvPr id="85" name="Straight Arrow Connector 84"/>
          <p:cNvCxnSpPr/>
          <p:nvPr>
            <p:custDataLst>
              <p:tags r:id="rId8"/>
            </p:custDataLst>
          </p:nvPr>
        </p:nvCxnSpPr>
        <p:spPr>
          <a:xfrm flipV="1">
            <a:off x="3211069" y="4328838"/>
            <a:ext cx="9432" cy="16869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>
            <p:custDataLst>
              <p:tags r:id="rId9"/>
            </p:custDataLst>
          </p:nvPr>
        </p:nvCxnSpPr>
        <p:spPr>
          <a:xfrm>
            <a:off x="2385863" y="5158539"/>
            <a:ext cx="17286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1898304" y="1658598"/>
            <a:ext cx="1814029" cy="1829875"/>
            <a:chOff x="812855" y="1212320"/>
            <a:chExt cx="1814029" cy="1829875"/>
          </a:xfrm>
        </p:grpSpPr>
        <p:sp>
          <p:nvSpPr>
            <p:cNvPr id="89" name="Oval 88"/>
            <p:cNvSpPr/>
            <p:nvPr>
              <p:custDataLst>
                <p:tags r:id="rId23"/>
              </p:custDataLst>
            </p:nvPr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0" name="Oval 89"/>
            <p:cNvSpPr/>
            <p:nvPr>
              <p:custDataLst>
                <p:tags r:id="rId24"/>
              </p:custDataLst>
            </p:nvPr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1" name="Oval 90"/>
            <p:cNvSpPr/>
            <p:nvPr>
              <p:custDataLst>
                <p:tags r:id="rId25"/>
              </p:custDataLst>
            </p:nvPr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2" name="Oval 91"/>
            <p:cNvSpPr/>
            <p:nvPr>
              <p:custDataLst>
                <p:tags r:id="rId26"/>
              </p:custDataLst>
            </p:nvPr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3" name="Oval 92"/>
            <p:cNvSpPr/>
            <p:nvPr>
              <p:custDataLst>
                <p:tags r:id="rId27"/>
              </p:custDataLst>
            </p:nvPr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4" name="Oval 93"/>
            <p:cNvSpPr/>
            <p:nvPr>
              <p:custDataLst>
                <p:tags r:id="rId28"/>
              </p:custDataLst>
            </p:nvPr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5" name="Oval 94"/>
            <p:cNvSpPr/>
            <p:nvPr>
              <p:custDataLst>
                <p:tags r:id="rId29"/>
              </p:custDataLst>
            </p:nvPr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6" name="Oval 95"/>
            <p:cNvSpPr/>
            <p:nvPr>
              <p:custDataLst>
                <p:tags r:id="rId30"/>
              </p:custDataLst>
            </p:nvPr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7" name="Cross 96"/>
            <p:cNvSpPr/>
            <p:nvPr>
              <p:custDataLst>
                <p:tags r:id="rId31"/>
              </p:custDataLst>
            </p:nvPr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8" name="Cross 97"/>
            <p:cNvSpPr/>
            <p:nvPr>
              <p:custDataLst>
                <p:tags r:id="rId32"/>
              </p:custDataLst>
            </p:nvPr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99" name="Cross 98"/>
            <p:cNvSpPr/>
            <p:nvPr>
              <p:custDataLst>
                <p:tags r:id="rId33"/>
              </p:custDataLst>
            </p:nvPr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0" name="Cross 99"/>
            <p:cNvSpPr/>
            <p:nvPr>
              <p:custDataLst>
                <p:tags r:id="rId34"/>
              </p:custDataLst>
            </p:nvPr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1" name="Cross 100"/>
            <p:cNvSpPr/>
            <p:nvPr>
              <p:custDataLst>
                <p:tags r:id="rId35"/>
              </p:custDataLst>
            </p:nvPr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2" name="Cross 101"/>
            <p:cNvSpPr/>
            <p:nvPr>
              <p:custDataLst>
                <p:tags r:id="rId36"/>
              </p:custDataLst>
            </p:nvPr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3" name="Oval 102"/>
            <p:cNvSpPr/>
            <p:nvPr>
              <p:custDataLst>
                <p:tags r:id="rId37"/>
              </p:custDataLst>
            </p:nvPr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4" name="Oval 103"/>
            <p:cNvSpPr/>
            <p:nvPr>
              <p:custDataLst>
                <p:tags r:id="rId38"/>
              </p:custDataLst>
            </p:nvPr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5" name="Oval 104"/>
            <p:cNvSpPr/>
            <p:nvPr>
              <p:custDataLst>
                <p:tags r:id="rId39"/>
              </p:custDataLst>
            </p:nvPr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6" name="Oval 105"/>
            <p:cNvSpPr/>
            <p:nvPr>
              <p:custDataLst>
                <p:tags r:id="rId40"/>
              </p:custDataLst>
            </p:nvPr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7" name="Cross 106"/>
            <p:cNvSpPr/>
            <p:nvPr>
              <p:custDataLst>
                <p:tags r:id="rId41"/>
              </p:custDataLst>
            </p:nvPr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8" name="Cross 107"/>
            <p:cNvSpPr/>
            <p:nvPr>
              <p:custDataLst>
                <p:tags r:id="rId42"/>
              </p:custDataLst>
            </p:nvPr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09" name="Cross 108"/>
            <p:cNvSpPr/>
            <p:nvPr>
              <p:custDataLst>
                <p:tags r:id="rId43"/>
              </p:custDataLst>
            </p:nvPr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10" name="Cross 109"/>
            <p:cNvSpPr/>
            <p:nvPr>
              <p:custDataLst>
                <p:tags r:id="rId44"/>
              </p:custDataLst>
            </p:nvPr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11" name="Cross 110"/>
            <p:cNvSpPr/>
            <p:nvPr>
              <p:custDataLst>
                <p:tags r:id="rId45"/>
              </p:custDataLst>
            </p:nvPr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  <p:sp>
          <p:nvSpPr>
            <p:cNvPr id="112" name="Cross 111"/>
            <p:cNvSpPr/>
            <p:nvPr>
              <p:custDataLst>
                <p:tags r:id="rId46"/>
              </p:custDataLst>
            </p:nvPr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702030404030204"/>
              </a:endParaRPr>
            </a:p>
          </p:txBody>
        </p:sp>
      </p:grpSp>
      <p:sp>
        <p:nvSpPr>
          <p:cNvPr id="113" name="TextBox 112"/>
          <p:cNvSpPr txBox="1"/>
          <p:nvPr>
            <p:custDataLst>
              <p:tags r:id="rId10"/>
            </p:custDataLst>
          </p:nvPr>
        </p:nvSpPr>
        <p:spPr>
          <a:xfrm>
            <a:off x="3284303" y="2588579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 panose="020F0702030404030204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cxnSp>
        <p:nvCxnSpPr>
          <p:cNvPr id="114" name="Straight Arrow Connector 113"/>
          <p:cNvCxnSpPr/>
          <p:nvPr>
            <p:custDataLst>
              <p:tags r:id="rId11"/>
            </p:custDataLst>
          </p:nvPr>
        </p:nvCxnSpPr>
        <p:spPr>
          <a:xfrm rot="16200000">
            <a:off x="3370033" y="2596718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>
            <p:custDataLst>
              <p:tags r:id="rId12"/>
            </p:custDataLst>
          </p:nvPr>
        </p:nvCxnSpPr>
        <p:spPr>
          <a:xfrm rot="16200000">
            <a:off x="2234326" y="2598603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>
            <p:custDataLst>
              <p:tags r:id="rId13"/>
            </p:custDataLst>
          </p:nvPr>
        </p:nvSpPr>
        <p:spPr>
          <a:xfrm>
            <a:off x="2135059" y="2605129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 panose="020F0702030404030204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117" name="TextBox 116"/>
          <p:cNvSpPr txBox="1"/>
          <p:nvPr>
            <p:custDataLst>
              <p:tags r:id="rId14"/>
            </p:custDataLst>
          </p:nvPr>
        </p:nvSpPr>
        <p:spPr>
          <a:xfrm>
            <a:off x="2581626" y="3028661"/>
            <a:ext cx="40882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 panose="020F0702030404030204"/>
              </a:rPr>
              <a:t>-1</a:t>
            </a:r>
            <a:endParaRPr lang="en-US" sz="11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cxnSp>
        <p:nvCxnSpPr>
          <p:cNvPr id="118" name="Straight Arrow Connector 117"/>
          <p:cNvCxnSpPr/>
          <p:nvPr>
            <p:custDataLst>
              <p:tags r:id="rId15"/>
            </p:custDataLst>
          </p:nvPr>
        </p:nvCxnSpPr>
        <p:spPr>
          <a:xfrm>
            <a:off x="2816783" y="3137871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>
            <p:custDataLst>
              <p:tags r:id="rId16"/>
            </p:custDataLst>
          </p:nvPr>
        </p:nvCxnSpPr>
        <p:spPr>
          <a:xfrm>
            <a:off x="2816783" y="2038061"/>
            <a:ext cx="9811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>
            <p:custDataLst>
              <p:tags r:id="rId17"/>
            </p:custDataLst>
          </p:nvPr>
        </p:nvSpPr>
        <p:spPr>
          <a:xfrm>
            <a:off x="2607680" y="1908696"/>
            <a:ext cx="27427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 panose="020F0702030404030204"/>
              </a:rPr>
              <a:t>1</a:t>
            </a:r>
            <a:endParaRPr lang="en-US" sz="1100" baseline="-25000" dirty="0">
              <a:solidFill>
                <a:prstClr val="black"/>
              </a:solidFill>
              <a:latin typeface="Calibri" panose="020F0702030404030204"/>
            </a:endParaRPr>
          </a:p>
        </p:txBody>
      </p:sp>
      <p:sp>
        <p:nvSpPr>
          <p:cNvPr id="121" name="TextBox 120"/>
          <p:cNvSpPr txBox="1"/>
          <p:nvPr>
            <p:custDataLst>
              <p:tags r:id="rId18"/>
            </p:custDataLst>
          </p:nvPr>
        </p:nvSpPr>
        <p:spPr>
          <a:xfrm>
            <a:off x="3196656" y="3491504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702030404030204"/>
              </a:rPr>
              <a:t>	</a:t>
            </a:r>
            <a:r>
              <a:rPr lang="en-US" sz="1800" dirty="0">
                <a:solidFill>
                  <a:prstClr val="black"/>
                </a:solidFill>
                <a:latin typeface="Calibri" panose="020F0702030404030204"/>
              </a:rPr>
              <a:t>    </a:t>
            </a:r>
            <a:r>
              <a:rPr lang="en-US" sz="2400" dirty="0">
                <a:solidFill>
                  <a:prstClr val="black"/>
                </a:solidFill>
                <a:latin typeface="Calibri" panose="020F0702030404030204"/>
              </a:rPr>
              <a:t>Predict “</a:t>
            </a:r>
            <a:r>
              <a:rPr lang="en-US" altLang="zh-CN" sz="2400" dirty="0">
                <a:solidFill>
                  <a:prstClr val="black"/>
                </a:solidFill>
                <a:latin typeface="Cambria Math" panose="02040503050406030204" pitchFamily="18" charset="0"/>
              </a:rPr>
              <a:t>𝑦=0</a:t>
            </a:r>
            <a:r>
              <a:rPr lang="en-US" sz="2400" dirty="0">
                <a:solidFill>
                  <a:prstClr val="black"/>
                </a:solidFill>
                <a:latin typeface="Calibri" panose="020F0702030404030204"/>
              </a:rPr>
              <a:t>” otherwise</a:t>
            </a:r>
          </a:p>
        </p:txBody>
      </p:sp>
      <p:sp>
        <p:nvSpPr>
          <p:cNvPr id="4" name="Oval 3"/>
          <p:cNvSpPr/>
          <p:nvPr>
            <p:custDataLst>
              <p:tags r:id="rId19"/>
            </p:custDataLst>
          </p:nvPr>
        </p:nvSpPr>
        <p:spPr>
          <a:xfrm>
            <a:off x="2267251" y="2039887"/>
            <a:ext cx="1169585" cy="112235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>
            <p:custDataLst>
              <p:tags r:id="rId20"/>
            </p:custDataLst>
          </p:nvPr>
        </p:nvSpPr>
        <p:spPr>
          <a:xfrm>
            <a:off x="2433104" y="4876152"/>
            <a:ext cx="1492354" cy="798737"/>
          </a:xfrm>
          <a:custGeom>
            <a:avLst/>
            <a:gdLst>
              <a:gd name="connsiteX0" fmla="*/ 508028 w 1492354"/>
              <a:gd name="connsiteY0" fmla="*/ 107357 h 798737"/>
              <a:gd name="connsiteX1" fmla="*/ 1370389 w 1492354"/>
              <a:gd name="connsiteY1" fmla="*/ 25582 h 798737"/>
              <a:gd name="connsiteX2" fmla="*/ 1429862 w 1492354"/>
              <a:gd name="connsiteY2" fmla="*/ 456762 h 798737"/>
              <a:gd name="connsiteX3" fmla="*/ 835130 w 1492354"/>
              <a:gd name="connsiteY3" fmla="*/ 798733 h 798737"/>
              <a:gd name="connsiteX4" fmla="*/ 924340 w 1492354"/>
              <a:gd name="connsiteY4" fmla="*/ 464196 h 798737"/>
              <a:gd name="connsiteX5" fmla="*/ 552632 w 1492354"/>
              <a:gd name="connsiteY5" fmla="*/ 404723 h 798737"/>
              <a:gd name="connsiteX6" fmla="*/ 307306 w 1492354"/>
              <a:gd name="connsiteY6" fmla="*/ 679787 h 798737"/>
              <a:gd name="connsiteX7" fmla="*/ 2506 w 1492354"/>
              <a:gd name="connsiteY7" fmla="*/ 583143 h 798737"/>
              <a:gd name="connsiteX8" fmla="*/ 508028 w 1492354"/>
              <a:gd name="connsiteY8" fmla="*/ 107357 h 79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354" h="798737">
                <a:moveTo>
                  <a:pt x="508028" y="107357"/>
                </a:moveTo>
                <a:cubicBezTo>
                  <a:pt x="736008" y="14430"/>
                  <a:pt x="1216750" y="-32652"/>
                  <a:pt x="1370389" y="25582"/>
                </a:cubicBezTo>
                <a:cubicBezTo>
                  <a:pt x="1524028" y="83816"/>
                  <a:pt x="1519072" y="327903"/>
                  <a:pt x="1429862" y="456762"/>
                </a:cubicBezTo>
                <a:cubicBezTo>
                  <a:pt x="1340652" y="585621"/>
                  <a:pt x="919384" y="797494"/>
                  <a:pt x="835130" y="798733"/>
                </a:cubicBezTo>
                <a:cubicBezTo>
                  <a:pt x="750876" y="799972"/>
                  <a:pt x="971423" y="529864"/>
                  <a:pt x="924340" y="464196"/>
                </a:cubicBezTo>
                <a:cubicBezTo>
                  <a:pt x="877257" y="398528"/>
                  <a:pt x="655471" y="368791"/>
                  <a:pt x="552632" y="404723"/>
                </a:cubicBezTo>
                <a:cubicBezTo>
                  <a:pt x="449793" y="440655"/>
                  <a:pt x="398994" y="650050"/>
                  <a:pt x="307306" y="679787"/>
                </a:cubicBezTo>
                <a:cubicBezTo>
                  <a:pt x="215618" y="709524"/>
                  <a:pt x="-27230" y="678548"/>
                  <a:pt x="2506" y="583143"/>
                </a:cubicBezTo>
                <a:cubicBezTo>
                  <a:pt x="32242" y="487738"/>
                  <a:pt x="280048" y="200284"/>
                  <a:pt x="508028" y="10735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/>
              <p:nvPr>
                <p:custDataLst>
                  <p:tags r:id="rId21"/>
                </p:custDataLst>
              </p:nvPr>
            </p:nvSpPr>
            <p:spPr>
              <a:xfrm>
                <a:off x="4276000" y="1773538"/>
                <a:ext cx="625065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i="1" dirty="0"/>
              </a:p>
              <a:p>
                <a:r>
                  <a:rPr lang="en-US" altLang="zh-CN" sz="2400" dirty="0">
                    <a:latin typeface="+mj-lt"/>
                  </a:rPr>
                  <a:t>- </a:t>
                </a:r>
                <a:r>
                  <a:rPr lang="en-US" altLang="zh-CN" sz="2000" dirty="0">
                    <a:latin typeface="+mj-lt"/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>
              <a:xfrm>
                <a:off x="4276000" y="1773538"/>
                <a:ext cx="6250657" cy="830997"/>
              </a:xfrm>
              <a:prstGeom prst="rect">
                <a:avLst/>
              </a:prstGeom>
              <a:blipFill rotWithShape="1">
                <a:blip r:embed="rId51"/>
                <a:stretch>
                  <a:fillRect l="-9" t="-74" r="4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>
                <p:custDataLst>
                  <p:tags r:id="rId22"/>
                </p:custDataLst>
              </p:nvPr>
            </p:nvSpPr>
            <p:spPr>
              <a:xfrm>
                <a:off x="4481316" y="4831211"/>
                <a:ext cx="5499897" cy="829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2"/>
                </p:custDataLst>
              </p:nvPr>
            </p:nvSpPr>
            <p:spPr>
              <a:xfrm>
                <a:off x="4481316" y="4831211"/>
                <a:ext cx="5499897" cy="829907"/>
              </a:xfrm>
              <a:prstGeom prst="rect">
                <a:avLst/>
              </a:prstGeom>
              <a:blipFill rotWithShape="1">
                <a:blip r:embed="rId53"/>
                <a:stretch>
                  <a:fillRect l="-2" t="-16" r="5" b="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84" grpId="0"/>
      <p:bldP spid="121" grpId="0"/>
      <p:bldP spid="4" grpId="0" bldLvl="0" animBg="1"/>
      <p:bldP spid="6" grpId="0" bldLvl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 </a:t>
            </a:r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Classification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>
                <a:sym typeface="+mn-ea"/>
              </a:rPr>
              <a:t>Cost function and gradient</a:t>
            </a:r>
            <a:endParaRPr lang="en-US" altLang="zh-CN"/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Multi-class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Regularization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Cost function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57400" y="1447769"/>
                <a:ext cx="7655052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Training set: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2057400" y="1447769"/>
                <a:ext cx="7655052" cy="516295"/>
              </a:xfrm>
              <a:prstGeom prst="rect">
                <a:avLst/>
              </a:prstGeom>
              <a:blipFill rotWithShape="1">
                <a:blip r:embed="rId9"/>
                <a:stretch>
                  <a:fillRect t="-117" r="2" b="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79434" y="5248752"/>
                <a:ext cx="563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How to choose parameters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079434" y="5248752"/>
                <a:ext cx="5638800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8" t="-103" r="8" b="1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>
            <p:custDataLst>
              <p:tags r:id="rId3"/>
            </p:custDataLst>
          </p:nvPr>
        </p:nvSpPr>
        <p:spPr>
          <a:xfrm>
            <a:off x="2057400" y="2668233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/>
              <p:nvPr>
                <p:custDataLst>
                  <p:tags r:id="rId4"/>
                </p:custDataLst>
              </p:nvPr>
            </p:nvSpPr>
            <p:spPr>
              <a:xfrm>
                <a:off x="4010843" y="2363316"/>
                <a:ext cx="1399357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010843" y="2363316"/>
                <a:ext cx="1399357" cy="1452962"/>
              </a:xfrm>
              <a:prstGeom prst="rect">
                <a:avLst/>
              </a:prstGeom>
              <a:blipFill rotWithShape="1">
                <a:blip r:embed="rId13"/>
                <a:stretch>
                  <a:fillRect l="-13" t="-33" b="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248568" y="2591086"/>
                <a:ext cx="2180590" cy="368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6248568" y="2591086"/>
                <a:ext cx="2180590" cy="368935"/>
              </a:xfrm>
              <a:prstGeom prst="rect">
                <a:avLst/>
              </a:prstGeom>
              <a:blipFill rotWithShape="1">
                <a:blip r:embed="rId15"/>
                <a:stretch>
                  <a:fillRect l="-8" t="-78" r="-3050" b="7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>
                <p:custDataLst>
                  <p:tags r:id="rId6"/>
                </p:custDataLst>
              </p:nvPr>
            </p:nvSpPr>
            <p:spPr>
              <a:xfrm>
                <a:off x="2079434" y="3987410"/>
                <a:ext cx="3175998" cy="953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079434" y="3987410"/>
                <a:ext cx="3175998" cy="953403"/>
              </a:xfrm>
              <a:prstGeom prst="rect">
                <a:avLst/>
              </a:prstGeom>
              <a:blipFill rotWithShape="1">
                <a:blip r:embed="rId17"/>
                <a:stretch>
                  <a:fillRect l="-14" t="-26" r="5" b="5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133854" y="1600179"/>
                <a:ext cx="8057261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Linear regression: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133854" y="1600179"/>
                <a:ext cx="8057261" cy="615874"/>
              </a:xfrm>
              <a:prstGeom prst="rect">
                <a:avLst/>
              </a:prstGeom>
              <a:blipFill rotWithShape="1">
                <a:blip r:embed="rId17"/>
                <a:stretch>
                  <a:fillRect l="-3" t="-100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>
            <p:custDataLst>
              <p:tags r:id="rId2"/>
            </p:custDataLst>
          </p:nvPr>
        </p:nvCxnSpPr>
        <p:spPr>
          <a:xfrm flipV="1">
            <a:off x="2467076" y="356196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>
            <p:custDataLst>
              <p:tags r:id="rId3"/>
            </p:custDataLst>
          </p:nvPr>
        </p:nvCxnSpPr>
        <p:spPr>
          <a:xfrm>
            <a:off x="2238476" y="549021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76" y="5587365"/>
            <a:ext cx="153619" cy="2606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36" y="3790571"/>
            <a:ext cx="427939" cy="245059"/>
          </a:xfrm>
          <a:prstGeom prst="rect">
            <a:avLst/>
          </a:prstGeom>
        </p:spPr>
      </p:pic>
      <p:sp>
        <p:nvSpPr>
          <p:cNvPr id="29" name="TextBox 28"/>
          <p:cNvSpPr txBox="1"/>
          <p:nvPr>
            <p:custDataLst>
              <p:tags r:id="rId6"/>
            </p:custDataLst>
          </p:nvPr>
        </p:nvSpPr>
        <p:spPr>
          <a:xfrm>
            <a:off x="3152876" y="3485769"/>
            <a:ext cx="211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“non-convex”</a:t>
            </a:r>
          </a:p>
        </p:txBody>
      </p:sp>
      <p:cxnSp>
        <p:nvCxnSpPr>
          <p:cNvPr id="30" name="Straight Connector 29"/>
          <p:cNvCxnSpPr/>
          <p:nvPr>
            <p:custDataLst>
              <p:tags r:id="rId7"/>
            </p:custDataLst>
          </p:nvPr>
        </p:nvCxnSpPr>
        <p:spPr>
          <a:xfrm flipV="1">
            <a:off x="6810476" y="3561969"/>
            <a:ext cx="0" cy="216862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>
            <p:custDataLst>
              <p:tags r:id="rId8"/>
            </p:custDataLst>
          </p:nvPr>
        </p:nvCxnSpPr>
        <p:spPr>
          <a:xfrm>
            <a:off x="6581876" y="5490210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76" y="5587365"/>
            <a:ext cx="153619" cy="260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36" y="3790571"/>
            <a:ext cx="427939" cy="245059"/>
          </a:xfrm>
          <a:prstGeom prst="rect">
            <a:avLst/>
          </a:prstGeom>
        </p:spPr>
      </p:pic>
      <p:sp>
        <p:nvSpPr>
          <p:cNvPr id="34" name="TextBox 33"/>
          <p:cNvSpPr txBox="1"/>
          <p:nvPr>
            <p:custDataLst>
              <p:tags r:id="rId11"/>
            </p:custDataLst>
          </p:nvPr>
        </p:nvSpPr>
        <p:spPr>
          <a:xfrm>
            <a:off x="7648676" y="3485769"/>
            <a:ext cx="1307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“convex”</a:t>
            </a:r>
          </a:p>
        </p:txBody>
      </p:sp>
      <p:sp>
        <p:nvSpPr>
          <p:cNvPr id="4" name="Freeform 3"/>
          <p:cNvSpPr/>
          <p:nvPr>
            <p:custDataLst>
              <p:tags r:id="rId12"/>
            </p:custDataLst>
          </p:nvPr>
        </p:nvSpPr>
        <p:spPr>
          <a:xfrm>
            <a:off x="2672952" y="4020108"/>
            <a:ext cx="2761540" cy="1123446"/>
          </a:xfrm>
          <a:custGeom>
            <a:avLst/>
            <a:gdLst>
              <a:gd name="connsiteX0" fmla="*/ 2241 w 2761540"/>
              <a:gd name="connsiteY0" fmla="*/ 0 h 1123446"/>
              <a:gd name="connsiteX1" fmla="*/ 31978 w 2761540"/>
              <a:gd name="connsiteY1" fmla="*/ 267629 h 1123446"/>
              <a:gd name="connsiteX2" fmla="*/ 225265 w 2761540"/>
              <a:gd name="connsiteY2" fmla="*/ 349404 h 1123446"/>
              <a:gd name="connsiteX3" fmla="*/ 411119 w 2761540"/>
              <a:gd name="connsiteY3" fmla="*/ 208156 h 1123446"/>
              <a:gd name="connsiteX4" fmla="*/ 604407 w 2761540"/>
              <a:gd name="connsiteY4" fmla="*/ 490653 h 1123446"/>
              <a:gd name="connsiteX5" fmla="*/ 790261 w 2761540"/>
              <a:gd name="connsiteY5" fmla="*/ 386575 h 1123446"/>
              <a:gd name="connsiteX6" fmla="*/ 990983 w 2761540"/>
              <a:gd name="connsiteY6" fmla="*/ 765717 h 1123446"/>
              <a:gd name="connsiteX7" fmla="*/ 1236309 w 2761540"/>
              <a:gd name="connsiteY7" fmla="*/ 579863 h 1123446"/>
              <a:gd name="connsiteX8" fmla="*/ 1466768 w 2761540"/>
              <a:gd name="connsiteY8" fmla="*/ 1122556 h 1123446"/>
              <a:gd name="connsiteX9" fmla="*/ 1764134 w 2761540"/>
              <a:gd name="connsiteY9" fmla="*/ 713678 h 1123446"/>
              <a:gd name="connsiteX10" fmla="*/ 1957422 w 2761540"/>
              <a:gd name="connsiteY10" fmla="*/ 959004 h 1123446"/>
              <a:gd name="connsiteX11" fmla="*/ 2128407 w 2761540"/>
              <a:gd name="connsiteY11" fmla="*/ 512956 h 1123446"/>
              <a:gd name="connsiteX12" fmla="*/ 2358865 w 2761540"/>
              <a:gd name="connsiteY12" fmla="*/ 661639 h 1123446"/>
              <a:gd name="connsiteX13" fmla="*/ 2552153 w 2761540"/>
              <a:gd name="connsiteY13" fmla="*/ 237892 h 1123446"/>
              <a:gd name="connsiteX14" fmla="*/ 2738007 w 2761540"/>
              <a:gd name="connsiteY14" fmla="*/ 312234 h 1123446"/>
              <a:gd name="connsiteX15" fmla="*/ 2752875 w 2761540"/>
              <a:gd name="connsiteY15" fmla="*/ 327102 h 112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1540" h="1123446">
                <a:moveTo>
                  <a:pt x="2241" y="0"/>
                </a:moveTo>
                <a:cubicBezTo>
                  <a:pt x="-1476" y="104697"/>
                  <a:pt x="-5193" y="209395"/>
                  <a:pt x="31978" y="267629"/>
                </a:cubicBezTo>
                <a:cubicBezTo>
                  <a:pt x="69149" y="325863"/>
                  <a:pt x="162075" y="359316"/>
                  <a:pt x="225265" y="349404"/>
                </a:cubicBezTo>
                <a:cubicBezTo>
                  <a:pt x="288455" y="339492"/>
                  <a:pt x="347929" y="184615"/>
                  <a:pt x="411119" y="208156"/>
                </a:cubicBezTo>
                <a:cubicBezTo>
                  <a:pt x="474309" y="231697"/>
                  <a:pt x="541217" y="460916"/>
                  <a:pt x="604407" y="490653"/>
                </a:cubicBezTo>
                <a:cubicBezTo>
                  <a:pt x="667597" y="520390"/>
                  <a:pt x="725832" y="340731"/>
                  <a:pt x="790261" y="386575"/>
                </a:cubicBezTo>
                <a:cubicBezTo>
                  <a:pt x="854690" y="432419"/>
                  <a:pt x="916642" y="733502"/>
                  <a:pt x="990983" y="765717"/>
                </a:cubicBezTo>
                <a:cubicBezTo>
                  <a:pt x="1065324" y="797932"/>
                  <a:pt x="1157012" y="520390"/>
                  <a:pt x="1236309" y="579863"/>
                </a:cubicBezTo>
                <a:cubicBezTo>
                  <a:pt x="1315607" y="639336"/>
                  <a:pt x="1378797" y="1100253"/>
                  <a:pt x="1466768" y="1122556"/>
                </a:cubicBezTo>
                <a:cubicBezTo>
                  <a:pt x="1554739" y="1144859"/>
                  <a:pt x="1682358" y="740937"/>
                  <a:pt x="1764134" y="713678"/>
                </a:cubicBezTo>
                <a:cubicBezTo>
                  <a:pt x="1845910" y="686419"/>
                  <a:pt x="1896710" y="992458"/>
                  <a:pt x="1957422" y="959004"/>
                </a:cubicBezTo>
                <a:cubicBezTo>
                  <a:pt x="2018134" y="925550"/>
                  <a:pt x="2061500" y="562517"/>
                  <a:pt x="2128407" y="512956"/>
                </a:cubicBezTo>
                <a:cubicBezTo>
                  <a:pt x="2195314" y="463395"/>
                  <a:pt x="2288241" y="707483"/>
                  <a:pt x="2358865" y="661639"/>
                </a:cubicBezTo>
                <a:cubicBezTo>
                  <a:pt x="2429489" y="615795"/>
                  <a:pt x="2488963" y="296126"/>
                  <a:pt x="2552153" y="237892"/>
                </a:cubicBezTo>
                <a:cubicBezTo>
                  <a:pt x="2615343" y="179658"/>
                  <a:pt x="2704553" y="297366"/>
                  <a:pt x="2738007" y="312234"/>
                </a:cubicBezTo>
                <a:cubicBezTo>
                  <a:pt x="2771461" y="327102"/>
                  <a:pt x="2762168" y="327102"/>
                  <a:pt x="2752875" y="3271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4"/>
          <p:cNvSpPr/>
          <p:nvPr>
            <p:custDataLst>
              <p:tags r:id="rId13"/>
            </p:custDataLst>
          </p:nvPr>
        </p:nvSpPr>
        <p:spPr>
          <a:xfrm>
            <a:off x="7068774" y="4161356"/>
            <a:ext cx="2564780" cy="1085440"/>
          </a:xfrm>
          <a:custGeom>
            <a:avLst/>
            <a:gdLst>
              <a:gd name="connsiteX0" fmla="*/ 0 w 2564780"/>
              <a:gd name="connsiteY0" fmla="*/ 37171 h 1085440"/>
              <a:gd name="connsiteX1" fmla="*/ 1338146 w 2564780"/>
              <a:gd name="connsiteY1" fmla="*/ 1085386 h 1085440"/>
              <a:gd name="connsiteX2" fmla="*/ 2564780 w 2564780"/>
              <a:gd name="connsiteY2" fmla="*/ 0 h 1085440"/>
              <a:gd name="connsiteX3" fmla="*/ 2564780 w 2564780"/>
              <a:gd name="connsiteY3" fmla="*/ 0 h 108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780" h="1085440">
                <a:moveTo>
                  <a:pt x="0" y="37171"/>
                </a:moveTo>
                <a:cubicBezTo>
                  <a:pt x="455341" y="564376"/>
                  <a:pt x="910683" y="1091581"/>
                  <a:pt x="1338146" y="1085386"/>
                </a:cubicBezTo>
                <a:cubicBezTo>
                  <a:pt x="1765609" y="1079191"/>
                  <a:pt x="2564780" y="0"/>
                  <a:pt x="2564780" y="0"/>
                </a:cubicBezTo>
                <a:lnTo>
                  <a:pt x="256478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202826" y="2363869"/>
                <a:ext cx="558845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2202826" y="2363869"/>
                <a:ext cx="5588453" cy="691471"/>
              </a:xfrm>
              <a:prstGeom prst="rect">
                <a:avLst/>
              </a:prstGeom>
              <a:blipFill rotWithShape="1">
                <a:blip r:embed="rId21"/>
                <a:stretch>
                  <a:fillRect t="-58" r="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6D5ED7-7992-4762-B5F0-1AAEBA81F332}"/>
              </a:ext>
            </a:extLst>
          </p:cNvPr>
          <p:cNvSpPr txBox="1"/>
          <p:nvPr/>
        </p:nvSpPr>
        <p:spPr>
          <a:xfrm>
            <a:off x="9568305" y="1525984"/>
            <a:ext cx="2438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don’t use SSE error for training classification model, why? -&gt; Gradient vanishing.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FDDEC-8819-4AAE-B241-9BD54ECE0435}"/>
                  </a:ext>
                </a:extLst>
              </p:cNvPr>
              <p:cNvSpPr txBox="1"/>
              <p:nvPr/>
            </p:nvSpPr>
            <p:spPr>
              <a:xfrm>
                <a:off x="4876812" y="5966454"/>
                <a:ext cx="69927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Gradient of \theta if using SSE: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’ × 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FDDEC-8819-4AAE-B241-9BD54ECE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12" y="5966454"/>
                <a:ext cx="6992736" cy="369332"/>
              </a:xfrm>
              <a:prstGeom prst="rect">
                <a:avLst/>
              </a:prstGeom>
              <a:blipFill>
                <a:blip r:embed="rId22"/>
                <a:stretch>
                  <a:fillRect l="-69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4" grpId="0" bldLvl="0" animBg="1"/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 regression cost function</a:t>
            </a:r>
            <a:endParaRPr lang="en-US"/>
          </a:p>
        </p:txBody>
      </p:sp>
      <p:cxnSp>
        <p:nvCxnSpPr>
          <p:cNvPr id="39" name="Straight Connector 38"/>
          <p:cNvCxnSpPr/>
          <p:nvPr>
            <p:custDataLst>
              <p:tags r:id="rId1"/>
            </p:custDataLst>
          </p:nvPr>
        </p:nvCxnSpPr>
        <p:spPr>
          <a:xfrm flipH="1" flipV="1">
            <a:off x="2293436" y="3046967"/>
            <a:ext cx="1979" cy="202597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>
            <p:custDataLst>
              <p:tags r:id="rId2"/>
            </p:custDataLst>
          </p:nvPr>
        </p:nvCxnSpPr>
        <p:spPr>
          <a:xfrm>
            <a:off x="2064836" y="4975207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36" y="5041577"/>
            <a:ext cx="814730" cy="367589"/>
          </a:xfrm>
          <a:prstGeom prst="rect">
            <a:avLst/>
          </a:prstGeom>
        </p:spPr>
      </p:pic>
      <p:sp>
        <p:nvSpPr>
          <p:cNvPr id="42" name="TextBox 41"/>
          <p:cNvSpPr txBox="1"/>
          <p:nvPr>
            <p:custDataLst>
              <p:tags r:id="rId4"/>
            </p:custDataLst>
          </p:nvPr>
        </p:nvSpPr>
        <p:spPr>
          <a:xfrm>
            <a:off x="2941173" y="2737701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 = 1</a:t>
            </a:r>
          </a:p>
        </p:txBody>
      </p:sp>
      <p:cxnSp>
        <p:nvCxnSpPr>
          <p:cNvPr id="43" name="Straight Connector 42"/>
          <p:cNvCxnSpPr/>
          <p:nvPr>
            <p:custDataLst>
              <p:tags r:id="rId5"/>
            </p:custDataLst>
          </p:nvPr>
        </p:nvCxnSpPr>
        <p:spPr>
          <a:xfrm>
            <a:off x="4884236" y="4875766"/>
            <a:ext cx="0" cy="2286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>
            <p:custDataLst>
              <p:tags r:id="rId6"/>
            </p:custDataLst>
          </p:nvPr>
        </p:nvSpPr>
        <p:spPr>
          <a:xfrm>
            <a:off x="4731836" y="505191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>
            <p:custDataLst>
              <p:tags r:id="rId7"/>
            </p:custDataLst>
          </p:nvPr>
        </p:nvSpPr>
        <p:spPr>
          <a:xfrm>
            <a:off x="2141036" y="501608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Freeform 5"/>
          <p:cNvSpPr/>
          <p:nvPr>
            <p:custDataLst>
              <p:tags r:id="rId8"/>
            </p:custDataLst>
          </p:nvPr>
        </p:nvSpPr>
        <p:spPr>
          <a:xfrm>
            <a:off x="2447815" y="3240242"/>
            <a:ext cx="2607365" cy="1764454"/>
          </a:xfrm>
          <a:custGeom>
            <a:avLst/>
            <a:gdLst>
              <a:gd name="connsiteX0" fmla="*/ 10513 w 2469658"/>
              <a:gd name="connsiteY0" fmla="*/ 0 h 2002168"/>
              <a:gd name="connsiteX1" fmla="*/ 345049 w 2469658"/>
              <a:gd name="connsiteY1" fmla="*/ 1464527 h 2002168"/>
              <a:gd name="connsiteX2" fmla="*/ 2285362 w 2469658"/>
              <a:gd name="connsiteY2" fmla="*/ 1947746 h 2002168"/>
              <a:gd name="connsiteX3" fmla="*/ 2277928 w 2469658"/>
              <a:gd name="connsiteY3" fmla="*/ 1970049 h 200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9658" h="2002168">
                <a:moveTo>
                  <a:pt x="10513" y="0"/>
                </a:moveTo>
                <a:cubicBezTo>
                  <a:pt x="-11790" y="569951"/>
                  <a:pt x="-34092" y="1139903"/>
                  <a:pt x="345049" y="1464527"/>
                </a:cubicBezTo>
                <a:cubicBezTo>
                  <a:pt x="724190" y="1789151"/>
                  <a:pt x="1963216" y="1863492"/>
                  <a:pt x="2285362" y="1947746"/>
                </a:cubicBezTo>
                <a:cubicBezTo>
                  <a:pt x="2607509" y="2032000"/>
                  <a:pt x="2442718" y="2001024"/>
                  <a:pt x="2277928" y="19700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/>
              <p:nvPr>
                <p:custDataLst>
                  <p:tags r:id="rId9"/>
                </p:custDataLst>
              </p:nvPr>
            </p:nvSpPr>
            <p:spPr>
              <a:xfrm>
                <a:off x="2161234" y="1380566"/>
                <a:ext cx="640861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161234" y="1380566"/>
                <a:ext cx="6408614" cy="1271438"/>
              </a:xfrm>
              <a:prstGeom prst="rect">
                <a:avLst/>
              </a:prstGeom>
              <a:blipFill rotWithShape="1">
                <a:blip r:embed="rId17"/>
                <a:stretch>
                  <a:fillRect l="-5" t="-6" r="8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447030" y="303784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5447030" y="3037840"/>
                <a:ext cx="4572000" cy="461665"/>
              </a:xfrm>
              <a:prstGeom prst="rect">
                <a:avLst/>
              </a:prstGeom>
              <a:blipFill rotWithShape="1">
                <a:blip r:embed="rId19"/>
                <a:stretch>
                  <a:fillRect b="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426832" y="3629777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But,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𝐶𝑜𝑠𝑡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5426832" y="3629777"/>
                <a:ext cx="4572000" cy="461665"/>
              </a:xfrm>
              <a:prstGeom prst="rect">
                <a:avLst/>
              </a:prstGeom>
              <a:blipFill rotWithShape="1">
                <a:blip r:embed="rId21"/>
                <a:stretch>
                  <a:fillRect l="-3" t="-25" r="3" b="3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403215" y="4283075"/>
                <a:ext cx="5379720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Captures intuition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(predict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), but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 we will penalize learning algorithm by a very large cost.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5403215" y="4283075"/>
                <a:ext cx="5379720" cy="156845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6" grpId="0" bldLvl="0" animBg="1"/>
      <p:bldP spid="4" grpId="0"/>
      <p:bldP spid="5" grpId="0"/>
      <p:bldP spid="1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 regression cost function</a:t>
            </a:r>
            <a:endParaRPr lang="en-US"/>
          </a:p>
        </p:txBody>
      </p:sp>
      <p:cxnSp>
        <p:nvCxnSpPr>
          <p:cNvPr id="39" name="Straight Connector 38"/>
          <p:cNvCxnSpPr/>
          <p:nvPr>
            <p:custDataLst>
              <p:tags r:id="rId1"/>
            </p:custDataLst>
          </p:nvPr>
        </p:nvCxnSpPr>
        <p:spPr>
          <a:xfrm flipH="1" flipV="1">
            <a:off x="2852871" y="3320652"/>
            <a:ext cx="1979" cy="202597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>
            <p:custDataLst>
              <p:tags r:id="rId2"/>
            </p:custDataLst>
          </p:nvPr>
        </p:nvCxnSpPr>
        <p:spPr>
          <a:xfrm>
            <a:off x="2624271" y="5248892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71" y="5315262"/>
            <a:ext cx="814730" cy="367589"/>
          </a:xfrm>
          <a:prstGeom prst="rect">
            <a:avLst/>
          </a:prstGeom>
        </p:spPr>
      </p:pic>
      <p:sp>
        <p:nvSpPr>
          <p:cNvPr id="42" name="TextBox 41"/>
          <p:cNvSpPr txBox="1"/>
          <p:nvPr>
            <p:custDataLst>
              <p:tags r:id="rId4"/>
            </p:custDataLst>
          </p:nvPr>
        </p:nvSpPr>
        <p:spPr>
          <a:xfrm>
            <a:off x="3500608" y="3011386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 =0</a:t>
            </a:r>
          </a:p>
        </p:txBody>
      </p:sp>
      <p:cxnSp>
        <p:nvCxnSpPr>
          <p:cNvPr id="43" name="Straight Connector 42"/>
          <p:cNvCxnSpPr/>
          <p:nvPr>
            <p:custDataLst>
              <p:tags r:id="rId5"/>
            </p:custDataLst>
          </p:nvPr>
        </p:nvCxnSpPr>
        <p:spPr>
          <a:xfrm>
            <a:off x="5443671" y="5149451"/>
            <a:ext cx="0" cy="2286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>
            <p:custDataLst>
              <p:tags r:id="rId6"/>
            </p:custDataLst>
          </p:nvPr>
        </p:nvSpPr>
        <p:spPr>
          <a:xfrm>
            <a:off x="5291271" y="532560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>
            <p:custDataLst>
              <p:tags r:id="rId7"/>
            </p:custDataLst>
          </p:nvPr>
        </p:nvSpPr>
        <p:spPr>
          <a:xfrm>
            <a:off x="2700471" y="52897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" name="Straight Connector 3"/>
          <p:cNvCxnSpPr/>
          <p:nvPr>
            <p:custDataLst>
              <p:tags r:id="rId8"/>
            </p:custDataLst>
          </p:nvPr>
        </p:nvCxnSpPr>
        <p:spPr>
          <a:xfrm>
            <a:off x="5443671" y="3192551"/>
            <a:ext cx="0" cy="232877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>
            <p:custDataLst>
              <p:tags r:id="rId9"/>
            </p:custDataLst>
          </p:nvPr>
        </p:nvSpPr>
        <p:spPr>
          <a:xfrm>
            <a:off x="2843236" y="3313384"/>
            <a:ext cx="2527609" cy="1932878"/>
          </a:xfrm>
          <a:custGeom>
            <a:avLst/>
            <a:gdLst>
              <a:gd name="connsiteX0" fmla="*/ 0 w 2527609"/>
              <a:gd name="connsiteY0" fmla="*/ 1932878 h 1932878"/>
              <a:gd name="connsiteX1" fmla="*/ 1806497 w 2527609"/>
              <a:gd name="connsiteY1" fmla="*/ 1553736 h 1932878"/>
              <a:gd name="connsiteX2" fmla="*/ 2527609 w 2527609"/>
              <a:gd name="connsiteY2" fmla="*/ 0 h 1932878"/>
              <a:gd name="connsiteX3" fmla="*/ 2527609 w 2527609"/>
              <a:gd name="connsiteY3" fmla="*/ 0 h 193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609" h="1932878">
                <a:moveTo>
                  <a:pt x="0" y="1932878"/>
                </a:moveTo>
                <a:cubicBezTo>
                  <a:pt x="692614" y="1904380"/>
                  <a:pt x="1385229" y="1875882"/>
                  <a:pt x="1806497" y="1553736"/>
                </a:cubicBezTo>
                <a:cubicBezTo>
                  <a:pt x="2227765" y="1231590"/>
                  <a:pt x="2527609" y="0"/>
                  <a:pt x="2527609" y="0"/>
                </a:cubicBezTo>
                <a:lnTo>
                  <a:pt x="2527609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247254" y="3313384"/>
                <a:ext cx="440320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j-lt"/>
                    <a:cs typeface="Courier New" panose="02070609020205090404" pitchFamily="49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+mj-lt"/>
                    <a:cs typeface="Courier New" panose="02070609020205090404" pitchFamily="49" charset="0"/>
                  </a:rPr>
                  <a:t>, </a:t>
                </a:r>
              </a:p>
              <a:p>
                <a:r>
                  <a:rPr lang="en-US" altLang="zh-CN" dirty="0">
                    <a:latin typeface="+mj-lt"/>
                    <a:cs typeface="Courier New" panose="02070609020205090404" pitchFamily="49" charset="0"/>
                  </a:rPr>
                  <a:t>Cost =0,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=0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+mj-lt"/>
                  <a:cs typeface="Courier New" panose="02070609020205090404" pitchFamily="49" charset="0"/>
                </a:endParaRPr>
              </a:p>
              <a:p>
                <a:r>
                  <a:rPr lang="en-US" altLang="zh-CN" dirty="0">
                    <a:latin typeface="+mj-lt"/>
                    <a:cs typeface="Courier New" panose="02070609020205090404" pitchFamily="49" charset="0"/>
                  </a:rPr>
                  <a:t>Cost goes to infinite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cs typeface="Courier New" panose="02070609020205090404" pitchFamily="49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6247254" y="3313384"/>
                <a:ext cx="4403205" cy="1815882"/>
              </a:xfrm>
              <a:prstGeom prst="rect">
                <a:avLst/>
              </a:prstGeom>
              <a:blipFill rotWithShape="1">
                <a:blip r:embed="rId15"/>
                <a:stretch>
                  <a:fillRect l="-3" t="-32" r="5" b="2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/>
              <p:nvPr>
                <p:custDataLst>
                  <p:tags r:id="rId11"/>
                </p:custDataLst>
              </p:nvPr>
            </p:nvSpPr>
            <p:spPr>
              <a:xfrm>
                <a:off x="2057352" y="1380311"/>
                <a:ext cx="7534635" cy="127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         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057352" y="1380311"/>
                <a:ext cx="7534635" cy="1271438"/>
              </a:xfrm>
              <a:prstGeom prst="rect">
                <a:avLst/>
              </a:prstGeom>
              <a:blipFill rotWithShape="1">
                <a:blip r:embed="rId17"/>
                <a:stretch>
                  <a:fillRect l="-8" t="-36" r="4" b="4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8" grpId="0" bldLvl="0" animBg="1"/>
      <p:bldP spid="9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 regression cost function</a:t>
            </a:r>
            <a:endParaRPr lang="en-US"/>
          </a:p>
        </p:txBody>
      </p:sp>
      <p:sp>
        <p:nvSpPr>
          <p:cNvPr id="4" name="Rectangle 2"/>
          <p:cNvSpPr/>
          <p:nvPr>
            <p:custDataLst>
              <p:tags r:id="rId1"/>
            </p:custDataLst>
          </p:nvPr>
        </p:nvSpPr>
        <p:spPr>
          <a:xfrm>
            <a:off x="1905000" y="1292840"/>
            <a:ext cx="231838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Simplification: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>
                <p:custDataLst>
                  <p:tags r:id="rId2"/>
                </p:custDataLst>
              </p:nvPr>
            </p:nvSpPr>
            <p:spPr>
              <a:xfrm>
                <a:off x="1981200" y="1981135"/>
                <a:ext cx="7086600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981200" y="1981135"/>
                <a:ext cx="7086600" cy="615874"/>
              </a:xfrm>
              <a:prstGeom prst="rect">
                <a:avLst/>
              </a:prstGeom>
              <a:blipFill rotWithShape="1">
                <a:blip r:embed="rId8"/>
                <a:stretch>
                  <a:fillRect t="-93" b="8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>
                <p:custDataLst>
                  <p:tags r:id="rId3"/>
                </p:custDataLst>
              </p:nvPr>
            </p:nvSpPr>
            <p:spPr>
              <a:xfrm>
                <a:off x="1897655" y="2630608"/>
                <a:ext cx="6324600" cy="127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         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897655" y="2630608"/>
                <a:ext cx="6324600" cy="1271438"/>
              </a:xfrm>
              <a:prstGeom prst="rect">
                <a:avLst/>
              </a:prstGeom>
              <a:blipFill rotWithShape="1">
                <a:blip r:embed="rId10"/>
                <a:stretch>
                  <a:fillRect l="-4" t="-34" r="4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97655" y="3922490"/>
                <a:ext cx="487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Note: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always</a:t>
                </a:r>
                <a:endParaRPr lang="zh-CN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897655" y="3922490"/>
                <a:ext cx="4876800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6" t="-21" r="6" b="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>
                <p:custDataLst>
                  <p:tags r:id="rId5"/>
                </p:custDataLst>
              </p:nvPr>
            </p:nvSpPr>
            <p:spPr>
              <a:xfrm>
                <a:off x="1752600" y="4548509"/>
                <a:ext cx="9067800" cy="1168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752600" y="4548509"/>
                <a:ext cx="9067800" cy="11685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 regression cost function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590800" y="4991014"/>
                <a:ext cx="5410200" cy="649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590800" y="4991014"/>
                <a:ext cx="5410200" cy="649152"/>
              </a:xfrm>
              <a:prstGeom prst="rect">
                <a:avLst/>
              </a:prstGeom>
              <a:blipFill rotWithShape="1">
                <a:blip r:embed="rId8"/>
                <a:stretch>
                  <a:fillRect t="-85" b="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905000" y="3201548"/>
                <a:ext cx="541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To fit parameters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n-lt"/>
                  </a:rPr>
                  <a:t> :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905000" y="3201548"/>
                <a:ext cx="5410200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11" b="1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828112" y="4550241"/>
                <a:ext cx="541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To make a prediction given new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: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828112" y="4550241"/>
                <a:ext cx="5410200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1" t="-101" r="11" b="10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/>
              <p:nvPr>
                <p:custDataLst>
                  <p:tags r:id="rId4"/>
                </p:custDataLst>
              </p:nvPr>
            </p:nvSpPr>
            <p:spPr>
              <a:xfrm>
                <a:off x="1981200" y="1513029"/>
                <a:ext cx="8610600" cy="1168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981200" y="1513029"/>
                <a:ext cx="8610600" cy="1168590"/>
              </a:xfrm>
              <a:prstGeom prst="rect">
                <a:avLst/>
              </a:prstGeom>
              <a:blipFill rotWithShape="1">
                <a:blip r:embed="rId14"/>
                <a:stretch>
                  <a:fillRect t="-39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819400" y="3842726"/>
                <a:ext cx="1222129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819400" y="3842726"/>
                <a:ext cx="1222129" cy="480773"/>
              </a:xfrm>
              <a:prstGeom prst="rect">
                <a:avLst/>
              </a:prstGeom>
              <a:blipFill rotWithShape="1">
                <a:blip r:embed="rId16"/>
                <a:stretch>
                  <a:fillRect t="-71" r="32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Typical Supervised Learning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06177"/>
            <a:ext cx="10972800" cy="5379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5200" y="548249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91400" y="54824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Gradient Descent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600200" y="1710631"/>
                <a:ext cx="5410200" cy="573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Want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1600200" y="1710631"/>
                <a:ext cx="5410200" cy="573106"/>
              </a:xfrm>
              <a:prstGeom prst="rect">
                <a:avLst/>
              </a:prstGeom>
              <a:blipFill rotWithShape="1">
                <a:blip r:embed="rId21"/>
                <a:stretch>
                  <a:fillRect t="-101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>
            <p:custDataLst>
              <p:tags r:id="rId2"/>
            </p:custDataLst>
          </p:nvPr>
        </p:nvSpPr>
        <p:spPr>
          <a:xfrm>
            <a:off x="1653077" y="233547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Repeat</a:t>
            </a: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40" y="2391642"/>
            <a:ext cx="109728" cy="3040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77" y="3667301"/>
            <a:ext cx="109728" cy="304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657600" y="3480246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(</a:t>
                </a:r>
                <a:r>
                  <a:rPr lang="en-US" sz="2400" dirty="0">
                    <a:latin typeface="+mj-lt"/>
                  </a:rPr>
                  <a:t>simultaneously update all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)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3657600" y="3480246"/>
                <a:ext cx="5334000" cy="461665"/>
              </a:xfrm>
              <a:prstGeom prst="rect">
                <a:avLst/>
              </a:prstGeom>
              <a:blipFill rotWithShape="1">
                <a:blip r:embed="rId25"/>
                <a:stretch>
                  <a:fillRect t="-97" b="10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657600" y="5326596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(</a:t>
                </a:r>
                <a:r>
                  <a:rPr lang="en-US" sz="2400" dirty="0">
                    <a:latin typeface="+mj-lt"/>
                  </a:rPr>
                  <a:t>simultaneously update all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3657600" y="5326596"/>
                <a:ext cx="5334000" cy="461665"/>
              </a:xfrm>
              <a:prstGeom prst="rect">
                <a:avLst/>
              </a:prstGeom>
              <a:blipFill rotWithShape="1">
                <a:blip r:embed="rId27"/>
                <a:stretch>
                  <a:fillRect t="-4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82" y="4205138"/>
            <a:ext cx="109728" cy="30403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19" y="5480797"/>
            <a:ext cx="109728" cy="304038"/>
          </a:xfrm>
          <a:prstGeom prst="rect">
            <a:avLst/>
          </a:prstGeom>
        </p:spPr>
      </p:pic>
      <p:sp>
        <p:nvSpPr>
          <p:cNvPr id="4" name="Rectangle 2"/>
          <p:cNvSpPr/>
          <p:nvPr>
            <p:custDataLst>
              <p:tags r:id="rId9"/>
            </p:custDataLst>
          </p:nvPr>
        </p:nvSpPr>
        <p:spPr>
          <a:xfrm>
            <a:off x="1689618" y="4161700"/>
            <a:ext cx="970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Repeat</a:t>
            </a:r>
            <a:endParaRPr lang="en-US" altLang="zh-CN" sz="2400" dirty="0"/>
          </a:p>
        </p:txBody>
      </p:sp>
      <p:sp>
        <p:nvSpPr>
          <p:cNvPr id="5" name="Rectangle 3"/>
          <p:cNvSpPr/>
          <p:nvPr>
            <p:custDataLst>
              <p:tags r:id="rId10"/>
            </p:custDataLst>
          </p:nvPr>
        </p:nvSpPr>
        <p:spPr>
          <a:xfrm>
            <a:off x="1600200" y="2350283"/>
            <a:ext cx="6414959" cy="1659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/>
          <p:cNvSpPr/>
          <p:nvPr>
            <p:custDataLst>
              <p:tags r:id="rId11"/>
            </p:custDataLst>
          </p:nvPr>
        </p:nvSpPr>
        <p:spPr>
          <a:xfrm>
            <a:off x="1630119" y="4172238"/>
            <a:ext cx="6414959" cy="1659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Down Arrow 5"/>
          <p:cNvSpPr/>
          <p:nvPr>
            <p:custDataLst>
              <p:tags r:id="rId12"/>
            </p:custDataLst>
          </p:nvPr>
        </p:nvSpPr>
        <p:spPr>
          <a:xfrm>
            <a:off x="4543633" y="4050396"/>
            <a:ext cx="152400" cy="15642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080104" y="2993973"/>
                <a:ext cx="2500441" cy="946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800" dirty="0"/>
                  <a:t>Notice the fact that for</a:t>
                </a:r>
              </a:p>
              <a:p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8080104" y="2993973"/>
                <a:ext cx="2500441" cy="946606"/>
              </a:xfrm>
              <a:prstGeom prst="rect">
                <a:avLst/>
              </a:prstGeom>
              <a:blipFill rotWithShape="1">
                <a:blip r:embed="rId29"/>
                <a:stretch>
                  <a:fillRect l="-15" t="-62" r="7" b="-10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>
            <p:custDataLst>
              <p:tags r:id="rId14"/>
            </p:custDataLst>
          </p:nvPr>
        </p:nvSpPr>
        <p:spPr>
          <a:xfrm>
            <a:off x="1600200" y="5921354"/>
            <a:ext cx="767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Algorithm looks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identical</a:t>
            </a:r>
            <a:r>
              <a:rPr lang="en-US" sz="2400" dirty="0">
                <a:latin typeface="+mj-lt"/>
              </a:rPr>
              <a:t> to linear regression!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72145" y="990547"/>
                <a:ext cx="8842512" cy="622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3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3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3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3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3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3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3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3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3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3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3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3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1572145" y="990547"/>
                <a:ext cx="8842512" cy="62203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16"/>
                </p:custDataLst>
              </p:nvPr>
            </p:nvSpPr>
            <p:spPr>
              <a:xfrm>
                <a:off x="2428740" y="2662291"/>
                <a:ext cx="2993448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2428740" y="2662291"/>
                <a:ext cx="2993448" cy="898836"/>
              </a:xfrm>
              <a:prstGeom prst="rect">
                <a:avLst/>
              </a:prstGeom>
              <a:blipFill rotWithShape="1">
                <a:blip r:embed="rId33"/>
                <a:stretch>
                  <a:fillRect l="-17" t="-41" r="19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>
                <p:custDataLst>
                  <p:tags r:id="rId17"/>
                </p:custDataLst>
              </p:nvPr>
            </p:nvSpPr>
            <p:spPr>
              <a:xfrm>
                <a:off x="8023307" y="4726877"/>
                <a:ext cx="2289088" cy="969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9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9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9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900" dirty="0"/>
              </a:p>
              <a:p>
                <a:endParaRPr lang="zh-CN" altLang="en-US" sz="19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8023307" y="4726877"/>
                <a:ext cx="2289088" cy="969111"/>
              </a:xfrm>
              <a:prstGeom prst="rect">
                <a:avLst/>
              </a:prstGeom>
              <a:blipFill rotWithShape="1">
                <a:blip r:embed="rId35"/>
                <a:stretch>
                  <a:fillRect l="-4" t="-59" r="28" b="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>
                <p:custDataLst>
                  <p:tags r:id="rId18"/>
                </p:custDataLst>
              </p:nvPr>
            </p:nvSpPr>
            <p:spPr>
              <a:xfrm>
                <a:off x="2181905" y="4674597"/>
                <a:ext cx="5690958" cy="617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2181905" y="4674597"/>
                <a:ext cx="5690958" cy="617285"/>
              </a:xfrm>
              <a:prstGeom prst="rect">
                <a:avLst/>
              </a:prstGeom>
              <a:blipFill rotWithShape="1">
                <a:blip r:embed="rId37"/>
                <a:stretch>
                  <a:fillRect l="-1" t="-59" r="2" b="6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7735FE-6E19-43C1-9621-42D0FABD9AE6}"/>
                  </a:ext>
                </a:extLst>
              </p:cNvPr>
              <p:cNvSpPr txBox="1"/>
              <p:nvPr/>
            </p:nvSpPr>
            <p:spPr>
              <a:xfrm>
                <a:off x="8000647" y="6044331"/>
                <a:ext cx="4183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Gradient of \theta: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 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 –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7735FE-6E19-43C1-9621-42D0FABD9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647" y="6044331"/>
                <a:ext cx="4183470" cy="369332"/>
              </a:xfrm>
              <a:prstGeom prst="rect">
                <a:avLst/>
              </a:prstGeom>
              <a:blipFill>
                <a:blip r:embed="rId38"/>
                <a:stretch>
                  <a:fillRect l="-116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" grpId="0"/>
      <p:bldP spid="46" grpId="0" bldLvl="0" animBg="1"/>
      <p:bldP spid="6" grpId="0" bldLvl="0" animBg="1"/>
      <p:bldP spid="9" grpId="0"/>
      <p:bldP spid="49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 </a:t>
            </a:r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Classification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pPr algn="l"/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Cost function and gradient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pPr algn="l"/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>
                <a:sym typeface="+mn-ea"/>
              </a:rPr>
              <a:t>Multi-class</a:t>
            </a:r>
            <a:endParaRPr lang="en-US" altLang="zh-CN"/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Regularization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Multiclass classification</a:t>
            </a:r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2057400" y="2002770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Email </a:t>
            </a:r>
            <a:r>
              <a:rPr lang="en-US" sz="2400" dirty="0" err="1">
                <a:latin typeface="+mn-lt"/>
              </a:rPr>
              <a:t>foldering</a:t>
            </a:r>
            <a:r>
              <a:rPr lang="en-US" sz="2400" dirty="0">
                <a:latin typeface="+mn-lt"/>
              </a:rPr>
              <a:t>/tagging: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Work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>
                <a:solidFill>
                  <a:srgbClr val="92D050"/>
                </a:solidFill>
                <a:latin typeface="+mn-lt"/>
              </a:rPr>
              <a:t>Friends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>
                <a:solidFill>
                  <a:srgbClr val="00B0F0"/>
                </a:solidFill>
                <a:latin typeface="+mn-lt"/>
              </a:rPr>
              <a:t>Family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+mn-lt"/>
              </a:rPr>
              <a:t>Hobby</a:t>
            </a: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2057400" y="3302635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Medical diagrams: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Not ill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>
                <a:solidFill>
                  <a:srgbClr val="92D050"/>
                </a:solidFill>
                <a:latin typeface="+mn-lt"/>
              </a:rPr>
              <a:t>Cold, Flu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>
                <a:solidFill>
                  <a:srgbClr val="00B0F0"/>
                </a:solidFill>
                <a:latin typeface="+mn-lt"/>
              </a:rPr>
              <a:t>Coro-V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2059969" y="4674235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Weather: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Sunny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>
                <a:solidFill>
                  <a:srgbClr val="92D050"/>
                </a:solidFill>
                <a:latin typeface="+mj-lt"/>
              </a:rPr>
              <a:t>Cloudy, 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Rain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+mj-lt"/>
              </a:rPr>
              <a:t>Snow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Multiclass classification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874930" y="2519108"/>
            <a:ext cx="3521936" cy="3112038"/>
            <a:chOff x="2057400" y="971550"/>
            <a:chExt cx="4386544" cy="3876020"/>
          </a:xfrm>
        </p:grpSpPr>
        <p:sp>
          <p:nvSpPr>
            <p:cNvPr id="9" name="Oval 8"/>
            <p:cNvSpPr/>
            <p:nvPr>
              <p:custDataLst>
                <p:tags r:id="rId19"/>
              </p:custDataLst>
            </p:nvPr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>
              <p:custDataLst>
                <p:tags r:id="rId20"/>
              </p:custDataLst>
            </p:nvPr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>
              <p:custDataLst>
                <p:tags r:id="rId21"/>
              </p:custDataLst>
            </p:nvPr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>
              <p:custDataLst>
                <p:tags r:id="rId22"/>
              </p:custDataLst>
            </p:nvPr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>
              <p:custDataLst>
                <p:tags r:id="rId23"/>
              </p:custDataLst>
            </p:nvPr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>
              <p:custDataLst>
                <p:tags r:id="rId24"/>
              </p:custDataLst>
            </p:nvPr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>
              <p:custDataLst>
                <p:tags r:id="rId25"/>
              </p:custDataLst>
            </p:nvPr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ross 15"/>
            <p:cNvSpPr/>
            <p:nvPr>
              <p:custDataLst>
                <p:tags r:id="rId26"/>
              </p:custDataLst>
            </p:nvPr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>
              <p:custDataLst>
                <p:tags r:id="rId27"/>
              </p:custDataLst>
            </p:nvPr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18" name="TextBox 17"/>
            <p:cNvSpPr txBox="1"/>
            <p:nvPr>
              <p:custDataLst>
                <p:tags r:id="rId28"/>
              </p:custDataLst>
            </p:nvPr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9" name="Straight Arrow Connector 18"/>
            <p:cNvCxnSpPr/>
            <p:nvPr>
              <p:custDataLst>
                <p:tags r:id="rId29"/>
              </p:custDataLst>
            </p:nvPr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>
              <p:custDataLst>
                <p:tags r:id="rId30"/>
              </p:custDataLst>
            </p:nvPr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ross 20"/>
          <p:cNvSpPr/>
          <p:nvPr>
            <p:custDataLst>
              <p:tags r:id="rId1"/>
            </p:custDataLst>
          </p:nvPr>
        </p:nvSpPr>
        <p:spPr>
          <a:xfrm rot="2734294">
            <a:off x="8060103" y="3918288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>
            <p:custDataLst>
              <p:tags r:id="rId2"/>
            </p:custDataLst>
          </p:nvPr>
        </p:nvSpPr>
        <p:spPr>
          <a:xfrm rot="2734294">
            <a:off x="8030689" y="3231059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>
            <p:custDataLst>
              <p:tags r:id="rId3"/>
            </p:custDataLst>
          </p:nvPr>
        </p:nvSpPr>
        <p:spPr>
          <a:xfrm rot="2734294">
            <a:off x="8373527" y="3504165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>
            <p:custDataLst>
              <p:tags r:id="rId4"/>
            </p:custDataLst>
          </p:nvPr>
        </p:nvSpPr>
        <p:spPr>
          <a:xfrm rot="2734294">
            <a:off x="8484315" y="2992723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>
            <p:custDataLst>
              <p:tags r:id="rId5"/>
            </p:custDataLst>
          </p:nvPr>
        </p:nvSpPr>
        <p:spPr>
          <a:xfrm>
            <a:off x="7734445" y="5211055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26" name="TextBox 25"/>
          <p:cNvSpPr txBox="1"/>
          <p:nvPr>
            <p:custDataLst>
              <p:tags r:id="rId6"/>
            </p:custDataLst>
          </p:nvPr>
        </p:nvSpPr>
        <p:spPr>
          <a:xfrm>
            <a:off x="5805890" y="3468333"/>
            <a:ext cx="370926" cy="42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cxnSp>
        <p:nvCxnSpPr>
          <p:cNvPr id="27" name="Straight Arrow Connector 26"/>
          <p:cNvCxnSpPr/>
          <p:nvPr>
            <p:custDataLst>
              <p:tags r:id="rId7"/>
            </p:custDataLst>
          </p:nvPr>
        </p:nvCxnSpPr>
        <p:spPr>
          <a:xfrm flipV="1">
            <a:off x="6348972" y="2519108"/>
            <a:ext cx="0" cy="280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>
            <p:custDataLst>
              <p:tags r:id="rId8"/>
            </p:custDataLst>
          </p:nvPr>
        </p:nvCxnSpPr>
        <p:spPr>
          <a:xfrm>
            <a:off x="6196335" y="5104440"/>
            <a:ext cx="313149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ross 28"/>
          <p:cNvSpPr/>
          <p:nvPr>
            <p:custDataLst>
              <p:tags r:id="rId9"/>
            </p:custDataLst>
          </p:nvPr>
        </p:nvSpPr>
        <p:spPr>
          <a:xfrm rot="2734294">
            <a:off x="8817113" y="3412563"/>
            <a:ext cx="313678" cy="313678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10"/>
            </p:custDataLst>
          </p:nvPr>
        </p:nvSpPr>
        <p:spPr>
          <a:xfrm>
            <a:off x="7345009" y="4208661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>
            <p:custDataLst>
              <p:tags r:id="rId11"/>
            </p:custDataLst>
          </p:nvPr>
        </p:nvSpPr>
        <p:spPr>
          <a:xfrm>
            <a:off x="7389675" y="4586149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>
            <p:custDataLst>
              <p:tags r:id="rId12"/>
            </p:custDataLst>
          </p:nvPr>
        </p:nvSpPr>
        <p:spPr>
          <a:xfrm>
            <a:off x="7734445" y="4452615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13"/>
            </p:custDataLst>
          </p:nvPr>
        </p:nvSpPr>
        <p:spPr>
          <a:xfrm>
            <a:off x="7004960" y="4438627"/>
            <a:ext cx="234734" cy="267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>
            <p:custDataLst>
              <p:tags r:id="rId14"/>
            </p:custDataLst>
          </p:nvPr>
        </p:nvSpPr>
        <p:spPr>
          <a:xfrm>
            <a:off x="7094508" y="2891361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>
            <p:custDataLst>
              <p:tags r:id="rId15"/>
            </p:custDataLst>
          </p:nvPr>
        </p:nvSpPr>
        <p:spPr>
          <a:xfrm>
            <a:off x="6779859" y="3255406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>
            <p:custDataLst>
              <p:tags r:id="rId16"/>
            </p:custDataLst>
          </p:nvPr>
        </p:nvSpPr>
        <p:spPr>
          <a:xfrm>
            <a:off x="7211875" y="3347008"/>
            <a:ext cx="355600" cy="31782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>
            <p:custDataLst>
              <p:tags r:id="rId17"/>
            </p:custDataLst>
          </p:nvPr>
        </p:nvSpPr>
        <p:spPr>
          <a:xfrm>
            <a:off x="2060393" y="1869792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Binary classification:</a:t>
            </a:r>
          </a:p>
        </p:txBody>
      </p:sp>
      <p:sp>
        <p:nvSpPr>
          <p:cNvPr id="38" name="TextBox 37"/>
          <p:cNvSpPr txBox="1"/>
          <p:nvPr>
            <p:custDataLst>
              <p:tags r:id="rId18"/>
            </p:custDataLst>
          </p:nvPr>
        </p:nvSpPr>
        <p:spPr>
          <a:xfrm>
            <a:off x="6477188" y="1869791"/>
            <a:ext cx="399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Multi-class classification: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Multiclass classification</a:t>
            </a:r>
            <a:endParaRPr lang="en-US"/>
          </a:p>
        </p:txBody>
      </p:sp>
      <p:sp>
        <p:nvSpPr>
          <p:cNvPr id="39" name="Cross 38"/>
          <p:cNvSpPr/>
          <p:nvPr>
            <p:custDataLst>
              <p:tags r:id="rId1"/>
            </p:custDataLst>
          </p:nvPr>
        </p:nvSpPr>
        <p:spPr>
          <a:xfrm rot="2734294">
            <a:off x="3767267" y="310856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>
            <p:custDataLst>
              <p:tags r:id="rId2"/>
            </p:custDataLst>
          </p:nvPr>
        </p:nvSpPr>
        <p:spPr>
          <a:xfrm rot="2734294">
            <a:off x="3744464" y="257579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>
            <p:custDataLst>
              <p:tags r:id="rId3"/>
            </p:custDataLst>
          </p:nvPr>
        </p:nvSpPr>
        <p:spPr>
          <a:xfrm rot="2734294">
            <a:off x="4010248" y="278751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>
            <p:custDataLst>
              <p:tags r:id="rId4"/>
            </p:custDataLst>
          </p:nvPr>
        </p:nvSpPr>
        <p:spPr>
          <a:xfrm rot="2734294">
            <a:off x="4096135" y="239102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>
            <p:custDataLst>
              <p:tags r:id="rId5"/>
            </p:custDataLst>
          </p:nvPr>
        </p:nvSpPr>
        <p:spPr>
          <a:xfrm>
            <a:off x="3514802" y="4110776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sp>
        <p:nvSpPr>
          <p:cNvPr id="44" name="TextBox 43"/>
          <p:cNvSpPr txBox="1"/>
          <p:nvPr>
            <p:custDataLst>
              <p:tags r:id="rId6"/>
            </p:custDataLst>
          </p:nvPr>
        </p:nvSpPr>
        <p:spPr>
          <a:xfrm>
            <a:off x="2019700" y="275973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45" name="Straight Arrow Connector 44"/>
          <p:cNvCxnSpPr/>
          <p:nvPr>
            <p:custDataLst>
              <p:tags r:id="rId7"/>
            </p:custDataLst>
          </p:nvPr>
        </p:nvCxnSpPr>
        <p:spPr>
          <a:xfrm flipV="1">
            <a:off x="2440722" y="2023856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>
            <p:custDataLst>
              <p:tags r:id="rId8"/>
            </p:custDataLst>
          </p:nvPr>
        </p:nvCxnSpPr>
        <p:spPr>
          <a:xfrm>
            <a:off x="2322391" y="4028122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>
            <p:custDataLst>
              <p:tags r:id="rId9"/>
            </p:custDataLst>
          </p:nvPr>
        </p:nvSpPr>
        <p:spPr>
          <a:xfrm rot="2734294">
            <a:off x="4354135" y="271650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>
            <p:custDataLst>
              <p:tags r:id="rId10"/>
            </p:custDataLst>
          </p:nvPr>
        </p:nvSpPr>
        <p:spPr>
          <a:xfrm>
            <a:off x="3212894" y="333367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>
            <p:custDataLst>
              <p:tags r:id="rId11"/>
            </p:custDataLst>
          </p:nvPr>
        </p:nvSpPr>
        <p:spPr>
          <a:xfrm>
            <a:off x="3247521" y="3626320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>
            <p:custDataLst>
              <p:tags r:id="rId12"/>
            </p:custDataLst>
          </p:nvPr>
        </p:nvSpPr>
        <p:spPr>
          <a:xfrm>
            <a:off x="3514802" y="3522798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>
            <p:custDataLst>
              <p:tags r:id="rId13"/>
            </p:custDataLst>
          </p:nvPr>
        </p:nvSpPr>
        <p:spPr>
          <a:xfrm>
            <a:off x="2949273" y="3511954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>
            <p:custDataLst>
              <p:tags r:id="rId14"/>
            </p:custDataLst>
          </p:nvPr>
        </p:nvSpPr>
        <p:spPr>
          <a:xfrm>
            <a:off x="3018695" y="2312443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>
            <p:custDataLst>
              <p:tags r:id="rId15"/>
            </p:custDataLst>
          </p:nvPr>
        </p:nvSpPr>
        <p:spPr>
          <a:xfrm>
            <a:off x="2774765" y="259466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>
            <p:custDataLst>
              <p:tags r:id="rId16"/>
            </p:custDataLst>
          </p:nvPr>
        </p:nvSpPr>
        <p:spPr>
          <a:xfrm>
            <a:off x="3109683" y="266568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>
            <p:custDataLst>
              <p:tags r:id="rId17"/>
            </p:custDataLst>
          </p:nvPr>
        </p:nvSpPr>
        <p:spPr>
          <a:xfrm>
            <a:off x="1766687" y="1437369"/>
            <a:ext cx="325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+mj-lt"/>
              </a:rPr>
              <a:t>One-</a:t>
            </a:r>
            <a:r>
              <a:rPr lang="en-US" sz="1800" b="1" dirty="0" err="1">
                <a:solidFill>
                  <a:srgbClr val="FF0000"/>
                </a:solidFill>
                <a:latin typeface="+mj-lt"/>
              </a:rPr>
              <a:t>vs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-all (one-</a:t>
            </a:r>
            <a:r>
              <a:rPr lang="en-US" sz="1800" b="1" dirty="0" err="1">
                <a:solidFill>
                  <a:srgbClr val="FF0000"/>
                </a:solidFill>
                <a:latin typeface="+mj-lt"/>
              </a:rPr>
              <a:t>vs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-rest):</a:t>
            </a:r>
          </a:p>
        </p:txBody>
      </p:sp>
      <p:sp>
        <p:nvSpPr>
          <p:cNvPr id="56" name="TextBox 55"/>
          <p:cNvSpPr txBox="1"/>
          <p:nvPr>
            <p:custDataLst>
              <p:tags r:id="rId18"/>
            </p:custDataLst>
          </p:nvPr>
        </p:nvSpPr>
        <p:spPr>
          <a:xfrm>
            <a:off x="2238429" y="4479720"/>
            <a:ext cx="241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Class 1:</a:t>
            </a:r>
          </a:p>
          <a:p>
            <a:r>
              <a:rPr lang="en-US" sz="2400" dirty="0">
                <a:latin typeface="+mj-lt"/>
              </a:rPr>
              <a:t>Class 2:</a:t>
            </a:r>
          </a:p>
          <a:p>
            <a:r>
              <a:rPr lang="en-US" sz="2400" dirty="0">
                <a:latin typeface="+mj-lt"/>
              </a:rPr>
              <a:t>Class 3:</a:t>
            </a:r>
          </a:p>
        </p:txBody>
      </p:sp>
      <p:sp>
        <p:nvSpPr>
          <p:cNvPr id="57" name="Isosceles Triangle 56"/>
          <p:cNvSpPr/>
          <p:nvPr>
            <p:custDataLst>
              <p:tags r:id="rId19"/>
            </p:custDataLst>
          </p:nvPr>
        </p:nvSpPr>
        <p:spPr>
          <a:xfrm>
            <a:off x="3516030" y="4576319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>
            <p:custDataLst>
              <p:tags r:id="rId20"/>
            </p:custDataLst>
          </p:nvPr>
        </p:nvSpPr>
        <p:spPr>
          <a:xfrm rot="2734294">
            <a:off x="3527185" y="532199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>
            <p:custDataLst>
              <p:tags r:id="rId21"/>
            </p:custDataLst>
          </p:nvPr>
        </p:nvSpPr>
        <p:spPr>
          <a:xfrm>
            <a:off x="3564248" y="4971835"/>
            <a:ext cx="181976" cy="2070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>
            <p:custDataLst>
              <p:tags r:id="rId22"/>
            </p:custDataLst>
          </p:nvPr>
        </p:nvSpPr>
        <p:spPr>
          <a:xfrm>
            <a:off x="8824059" y="2420639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sp>
        <p:nvSpPr>
          <p:cNvPr id="63" name="TextBox 62"/>
          <p:cNvSpPr txBox="1"/>
          <p:nvPr>
            <p:custDataLst>
              <p:tags r:id="rId23"/>
            </p:custDataLst>
          </p:nvPr>
        </p:nvSpPr>
        <p:spPr>
          <a:xfrm>
            <a:off x="6972590" y="1287639"/>
            <a:ext cx="241668" cy="25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64" name="Straight Arrow Connector 63"/>
          <p:cNvCxnSpPr/>
          <p:nvPr>
            <p:custDataLst>
              <p:tags r:id="rId24"/>
            </p:custDataLst>
          </p:nvPr>
        </p:nvCxnSpPr>
        <p:spPr>
          <a:xfrm flipV="1">
            <a:off x="7355334" y="1295259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>
            <p:custDataLst>
              <p:tags r:id="rId25"/>
            </p:custDataLst>
          </p:nvPr>
        </p:nvCxnSpPr>
        <p:spPr>
          <a:xfrm>
            <a:off x="7280441" y="2563780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/>
          <p:cNvSpPr/>
          <p:nvPr>
            <p:custDataLst>
              <p:tags r:id="rId26"/>
            </p:custDataLst>
          </p:nvPr>
        </p:nvSpPr>
        <p:spPr>
          <a:xfrm>
            <a:off x="7721139" y="1477909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>
            <p:custDataLst>
              <p:tags r:id="rId27"/>
            </p:custDataLst>
          </p:nvPr>
        </p:nvSpPr>
        <p:spPr>
          <a:xfrm>
            <a:off x="7566754" y="1656531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>
            <p:custDataLst>
              <p:tags r:id="rId28"/>
            </p:custDataLst>
          </p:nvPr>
        </p:nvSpPr>
        <p:spPr>
          <a:xfrm>
            <a:off x="7778727" y="1701477"/>
            <a:ext cx="174479" cy="155942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>
            <p:custDataLst>
              <p:tags r:id="rId29"/>
            </p:custDataLst>
          </p:nvPr>
        </p:nvSpPr>
        <p:spPr>
          <a:xfrm>
            <a:off x="8169714" y="164629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>
            <p:custDataLst>
              <p:tags r:id="rId30"/>
            </p:custDataLst>
          </p:nvPr>
        </p:nvSpPr>
        <p:spPr>
          <a:xfrm>
            <a:off x="8401861" y="152787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>
            <p:custDataLst>
              <p:tags r:id="rId31"/>
            </p:custDataLst>
          </p:nvPr>
        </p:nvSpPr>
        <p:spPr>
          <a:xfrm>
            <a:off x="8347502" y="177882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>
            <p:custDataLst>
              <p:tags r:id="rId32"/>
            </p:custDataLst>
          </p:nvPr>
        </p:nvSpPr>
        <p:spPr>
          <a:xfrm>
            <a:off x="8201473" y="198223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>
            <p:custDataLst>
              <p:tags r:id="rId33"/>
            </p:custDataLst>
          </p:nvPr>
        </p:nvSpPr>
        <p:spPr>
          <a:xfrm>
            <a:off x="8568313" y="173575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>
            <p:custDataLst>
              <p:tags r:id="rId34"/>
            </p:custDataLst>
          </p:nvPr>
        </p:nvSpPr>
        <p:spPr>
          <a:xfrm>
            <a:off x="7827701" y="2094194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>
            <p:custDataLst>
              <p:tags r:id="rId35"/>
            </p:custDataLst>
          </p:nvPr>
        </p:nvSpPr>
        <p:spPr>
          <a:xfrm>
            <a:off x="7651595" y="222589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>
            <p:custDataLst>
              <p:tags r:id="rId36"/>
            </p:custDataLst>
          </p:nvPr>
        </p:nvSpPr>
        <p:spPr>
          <a:xfrm>
            <a:off x="7842474" y="230126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>
            <p:custDataLst>
              <p:tags r:id="rId37"/>
            </p:custDataLst>
          </p:nvPr>
        </p:nvSpPr>
        <p:spPr>
          <a:xfrm>
            <a:off x="8033695" y="2229941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>
            <p:custDataLst>
              <p:tags r:id="rId38"/>
            </p:custDataLst>
          </p:nvPr>
        </p:nvCxnSpPr>
        <p:spPr>
          <a:xfrm flipV="1">
            <a:off x="5085680" y="2134161"/>
            <a:ext cx="1571420" cy="53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>
            <p:custDataLst>
              <p:tags r:id="rId39"/>
            </p:custDataLst>
          </p:nvPr>
        </p:nvSpPr>
        <p:spPr>
          <a:xfrm>
            <a:off x="8853111" y="3999258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sp>
        <p:nvSpPr>
          <p:cNvPr id="80" name="TextBox 79"/>
          <p:cNvSpPr txBox="1"/>
          <p:nvPr>
            <p:custDataLst>
              <p:tags r:id="rId40"/>
            </p:custDataLst>
          </p:nvPr>
        </p:nvSpPr>
        <p:spPr>
          <a:xfrm>
            <a:off x="6917266" y="2742709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81" name="Straight Arrow Connector 80"/>
          <p:cNvCxnSpPr/>
          <p:nvPr>
            <p:custDataLst>
              <p:tags r:id="rId41"/>
            </p:custDataLst>
          </p:nvPr>
        </p:nvCxnSpPr>
        <p:spPr>
          <a:xfrm flipV="1">
            <a:off x="7361655" y="2811989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>
            <p:custDataLst>
              <p:tags r:id="rId42"/>
            </p:custDataLst>
          </p:nvPr>
        </p:nvCxnSpPr>
        <p:spPr>
          <a:xfrm>
            <a:off x="7286762" y="4080510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>
            <p:custDataLst>
              <p:tags r:id="rId43"/>
            </p:custDataLst>
          </p:nvPr>
        </p:nvSpPr>
        <p:spPr>
          <a:xfrm>
            <a:off x="7850371" y="3640987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>
            <p:custDataLst>
              <p:tags r:id="rId44"/>
            </p:custDataLst>
          </p:nvPr>
        </p:nvSpPr>
        <p:spPr>
          <a:xfrm>
            <a:off x="7872287" y="3826205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>
            <p:custDataLst>
              <p:tags r:id="rId45"/>
            </p:custDataLst>
          </p:nvPr>
        </p:nvSpPr>
        <p:spPr>
          <a:xfrm>
            <a:off x="8041452" y="3760685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>
            <p:custDataLst>
              <p:tags r:id="rId46"/>
            </p:custDataLst>
          </p:nvPr>
        </p:nvSpPr>
        <p:spPr>
          <a:xfrm>
            <a:off x="7683522" y="3753822"/>
            <a:ext cx="115175" cy="1310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>
            <p:custDataLst>
              <p:tags r:id="rId47"/>
            </p:custDataLst>
          </p:nvPr>
        </p:nvSpPr>
        <p:spPr>
          <a:xfrm>
            <a:off x="7575355" y="318551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>
            <p:custDataLst>
              <p:tags r:id="rId48"/>
            </p:custDataLst>
          </p:nvPr>
        </p:nvSpPr>
        <p:spPr>
          <a:xfrm>
            <a:off x="7806200" y="324241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>
            <p:custDataLst>
              <p:tags r:id="rId49"/>
            </p:custDataLst>
          </p:nvPr>
        </p:nvSpPr>
        <p:spPr>
          <a:xfrm>
            <a:off x="7746917" y="3013835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>
            <p:custDataLst>
              <p:tags r:id="rId50"/>
            </p:custDataLst>
          </p:nvPr>
        </p:nvSpPr>
        <p:spPr>
          <a:xfrm>
            <a:off x="8184973" y="316569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>
            <p:custDataLst>
              <p:tags r:id="rId51"/>
            </p:custDataLst>
          </p:nvPr>
        </p:nvSpPr>
        <p:spPr>
          <a:xfrm>
            <a:off x="8417120" y="304727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>
            <p:custDataLst>
              <p:tags r:id="rId52"/>
            </p:custDataLst>
          </p:nvPr>
        </p:nvSpPr>
        <p:spPr>
          <a:xfrm>
            <a:off x="8362761" y="329821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>
            <p:custDataLst>
              <p:tags r:id="rId53"/>
            </p:custDataLst>
          </p:nvPr>
        </p:nvSpPr>
        <p:spPr>
          <a:xfrm>
            <a:off x="8216732" y="3501633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>
            <p:custDataLst>
              <p:tags r:id="rId54"/>
            </p:custDataLst>
          </p:nvPr>
        </p:nvSpPr>
        <p:spPr>
          <a:xfrm>
            <a:off x="8583572" y="325514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/>
          <p:cNvCxnSpPr/>
          <p:nvPr>
            <p:custDataLst>
              <p:tags r:id="rId55"/>
            </p:custDataLst>
          </p:nvPr>
        </p:nvCxnSpPr>
        <p:spPr>
          <a:xfrm>
            <a:off x="5085680" y="3480386"/>
            <a:ext cx="1571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>
            <p:custDataLst>
              <p:tags r:id="rId56"/>
            </p:custDataLst>
          </p:nvPr>
        </p:nvSpPr>
        <p:spPr>
          <a:xfrm>
            <a:off x="7567852" y="4798369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>
            <p:custDataLst>
              <p:tags r:id="rId57"/>
            </p:custDataLst>
          </p:nvPr>
        </p:nvSpPr>
        <p:spPr>
          <a:xfrm>
            <a:off x="7798697" y="4855262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>
            <p:custDataLst>
              <p:tags r:id="rId58"/>
            </p:custDataLst>
          </p:nvPr>
        </p:nvSpPr>
        <p:spPr>
          <a:xfrm>
            <a:off x="7739414" y="462668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>
            <p:custDataLst>
              <p:tags r:id="rId59"/>
            </p:custDataLst>
          </p:nvPr>
        </p:nvSpPr>
        <p:spPr>
          <a:xfrm>
            <a:off x="7835457" y="5226440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>
            <p:custDataLst>
              <p:tags r:id="rId60"/>
            </p:custDataLst>
          </p:nvPr>
        </p:nvSpPr>
        <p:spPr>
          <a:xfrm>
            <a:off x="7659351" y="5358138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>
            <p:custDataLst>
              <p:tags r:id="rId61"/>
            </p:custDataLst>
          </p:nvPr>
        </p:nvSpPr>
        <p:spPr>
          <a:xfrm>
            <a:off x="7850230" y="5433506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>
            <p:custDataLst>
              <p:tags r:id="rId62"/>
            </p:custDataLst>
          </p:nvPr>
        </p:nvSpPr>
        <p:spPr>
          <a:xfrm>
            <a:off x="8028751" y="5336787"/>
            <a:ext cx="153439" cy="15343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ross 102"/>
          <p:cNvSpPr/>
          <p:nvPr>
            <p:custDataLst>
              <p:tags r:id="rId63"/>
            </p:custDataLst>
          </p:nvPr>
        </p:nvSpPr>
        <p:spPr>
          <a:xfrm rot="2734294">
            <a:off x="8206183" y="5079662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/>
          <p:cNvSpPr/>
          <p:nvPr>
            <p:custDataLst>
              <p:tags r:id="rId64"/>
            </p:custDataLst>
          </p:nvPr>
        </p:nvSpPr>
        <p:spPr>
          <a:xfrm rot="2734294">
            <a:off x="8179050" y="4761516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ross 104"/>
          <p:cNvSpPr/>
          <p:nvPr>
            <p:custDataLst>
              <p:tags r:id="rId65"/>
            </p:custDataLst>
          </p:nvPr>
        </p:nvSpPr>
        <p:spPr>
          <a:xfrm rot="2734294">
            <a:off x="8347268" y="4895518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ross 105"/>
          <p:cNvSpPr/>
          <p:nvPr>
            <p:custDataLst>
              <p:tags r:id="rId66"/>
            </p:custDataLst>
          </p:nvPr>
        </p:nvSpPr>
        <p:spPr>
          <a:xfrm rot="2734294">
            <a:off x="8401627" y="4644574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>
            <p:custDataLst>
              <p:tags r:id="rId67"/>
            </p:custDataLst>
          </p:nvPr>
        </p:nvSpPr>
        <p:spPr>
          <a:xfrm>
            <a:off x="8801348" y="5621992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sp>
        <p:nvSpPr>
          <p:cNvPr id="108" name="TextBox 107"/>
          <p:cNvSpPr txBox="1"/>
          <p:nvPr>
            <p:custDataLst>
              <p:tags r:id="rId68"/>
            </p:custDataLst>
          </p:nvPr>
        </p:nvSpPr>
        <p:spPr>
          <a:xfrm>
            <a:off x="6947068" y="4384269"/>
            <a:ext cx="241668" cy="25323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2</a:t>
            </a:r>
          </a:p>
        </p:txBody>
      </p:sp>
      <p:cxnSp>
        <p:nvCxnSpPr>
          <p:cNvPr id="109" name="Straight Arrow Connector 108"/>
          <p:cNvCxnSpPr/>
          <p:nvPr>
            <p:custDataLst>
              <p:tags r:id="rId69"/>
            </p:custDataLst>
          </p:nvPr>
        </p:nvCxnSpPr>
        <p:spPr>
          <a:xfrm flipV="1">
            <a:off x="7353898" y="4412189"/>
            <a:ext cx="0" cy="137396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>
            <p:custDataLst>
              <p:tags r:id="rId70"/>
            </p:custDataLst>
          </p:nvPr>
        </p:nvCxnSpPr>
        <p:spPr>
          <a:xfrm>
            <a:off x="7279005" y="5680710"/>
            <a:ext cx="15364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ross 110"/>
          <p:cNvSpPr/>
          <p:nvPr>
            <p:custDataLst>
              <p:tags r:id="rId71"/>
            </p:custDataLst>
          </p:nvPr>
        </p:nvSpPr>
        <p:spPr>
          <a:xfrm rot="2734294">
            <a:off x="8564917" y="4850573"/>
            <a:ext cx="153909" cy="15390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/>
          <p:cNvCxnSpPr/>
          <p:nvPr>
            <p:custDataLst>
              <p:tags r:id="rId72"/>
            </p:custDataLst>
          </p:nvPr>
        </p:nvCxnSpPr>
        <p:spPr>
          <a:xfrm>
            <a:off x="5067700" y="4303221"/>
            <a:ext cx="1589400" cy="54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2405669" y="5809705"/>
                <a:ext cx="4603824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=1,2,3)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5"/>
                </p:custDataLst>
              </p:nvPr>
            </p:nvSpPr>
            <p:spPr>
              <a:xfrm>
                <a:off x="2405669" y="5809705"/>
                <a:ext cx="4603824" cy="467436"/>
              </a:xfrm>
              <a:prstGeom prst="rect">
                <a:avLst/>
              </a:prstGeom>
              <a:blipFill rotWithShape="1">
                <a:blip r:embed="rId76"/>
                <a:stretch>
                  <a:fillRect l="-6" t="-19" r="8" b="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/>
          <p:nvPr/>
        </p:nvSpPr>
        <p:spPr>
          <a:xfrm>
            <a:off x="10814685" y="3793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9" grpId="0"/>
      <p:bldP spid="80" grpId="0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/>
      <p:bldP spid="108" grpId="0"/>
      <p:bldP spid="111" grpId="0" bldLvl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Multiclass classification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980905" y="1523755"/>
                <a:ext cx="8229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Train a logistic regression classifier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for each class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to predict the probability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980905" y="1523755"/>
                <a:ext cx="8229600" cy="954107"/>
              </a:xfrm>
              <a:prstGeom prst="rect">
                <a:avLst/>
              </a:prstGeom>
              <a:blipFill>
                <a:blip r:embed="rId7"/>
                <a:stretch>
                  <a:fillRect l="-1556" t="-705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980905" y="2823620"/>
                <a:ext cx="7315200" cy="10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j-lt"/>
                  </a:rPr>
                  <a:t>On a new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latin typeface="+mj-lt"/>
                  </a:rPr>
                  <a:t>, to make a prediction, pick the class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+mj-lt"/>
                  </a:rPr>
                  <a:t> that maximizes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980905" y="2823620"/>
                <a:ext cx="7315200" cy="1068626"/>
              </a:xfrm>
              <a:prstGeom prst="rect">
                <a:avLst/>
              </a:prstGeom>
              <a:blipFill rotWithShape="1">
                <a:blip r:embed="rId9"/>
                <a:stretch>
                  <a:fillRect l="-5" t="-38" r="5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826000" y="4115106"/>
                <a:ext cx="1624965" cy="551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4826000" y="4115106"/>
                <a:ext cx="1624965" cy="551815"/>
              </a:xfrm>
              <a:prstGeom prst="rect">
                <a:avLst/>
              </a:prstGeom>
              <a:blipFill rotWithShape="1">
                <a:blip r:embed="rId11"/>
                <a:stretch>
                  <a:fillRect t="-55" r="-3947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5B67AC-EC52-441D-A9CB-76982AA9C0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24600" y="6019800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</a:rPr>
              <a:t>Optional: train only ONE classifier with a 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softmax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 function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 </a:t>
            </a:r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Classification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pPr algn="l"/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Cost function and gradient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pPr algn="l"/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Multi-class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>
                <a:sym typeface="+mn-ea"/>
              </a:rPr>
              <a:t>Regularization</a:t>
            </a:r>
            <a:endParaRPr lang="en-US" altLang="zh-CN"/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Regularization-The problem of overfitting</a:t>
            </a:r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1"/>
            </p:custDataLst>
          </p:nvPr>
        </p:nvSpPr>
        <p:spPr>
          <a:xfrm>
            <a:off x="1632585" y="1347014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Example: Linear regression (housing prices)</a:t>
            </a:r>
          </a:p>
        </p:txBody>
      </p:sp>
      <p:sp>
        <p:nvSpPr>
          <p:cNvPr id="13" name="TextBox 12"/>
          <p:cNvSpPr txBox="1"/>
          <p:nvPr>
            <p:custDataLst>
              <p:tags r:id="rId2"/>
            </p:custDataLst>
          </p:nvPr>
        </p:nvSpPr>
        <p:spPr>
          <a:xfrm>
            <a:off x="1524000" y="4495821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Overfitting:</a:t>
            </a:r>
            <a:r>
              <a:rPr lang="en-US" sz="2400" dirty="0">
                <a:latin typeface="+mj-lt"/>
              </a:rPr>
              <a:t> If we have too many features, the learned hypothesis may fit the training set very well (                                             ), but fail to generalize to new examples (predict prices on new examples).</a:t>
            </a:r>
            <a:endParaRPr lang="en-US" sz="2400" b="1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90" y="4876800"/>
            <a:ext cx="3437255" cy="4889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49" y="3649653"/>
            <a:ext cx="952837" cy="2361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23" y="3649653"/>
            <a:ext cx="1697355" cy="255083"/>
          </a:xfrm>
          <a:prstGeom prst="rect">
            <a:avLst/>
          </a:prstGeom>
        </p:spPr>
      </p:pic>
      <p:graphicFrame>
        <p:nvGraphicFramePr>
          <p:cNvPr id="17" name="Chart 16"/>
          <p:cNvGraphicFramePr/>
          <p:nvPr>
            <p:custDataLst>
              <p:tags r:id="rId6"/>
            </p:custDataLst>
          </p:nvPr>
        </p:nvGraphicFramePr>
        <p:xfrm>
          <a:off x="2082212" y="1753076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18" name="TextBox 17"/>
          <p:cNvSpPr txBox="1"/>
          <p:nvPr>
            <p:custDataLst>
              <p:tags r:id="rId7"/>
            </p:custDataLst>
          </p:nvPr>
        </p:nvSpPr>
        <p:spPr>
          <a:xfrm rot="16200000">
            <a:off x="1537126" y="2433072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19" name="TextBox 20"/>
          <p:cNvSpPr txBox="1"/>
          <p:nvPr>
            <p:custDataLst>
              <p:tags r:id="rId8"/>
            </p:custDataLst>
          </p:nvPr>
        </p:nvSpPr>
        <p:spPr>
          <a:xfrm>
            <a:off x="2626774" y="3325208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</a:t>
            </a:r>
          </a:p>
        </p:txBody>
      </p:sp>
      <p:graphicFrame>
        <p:nvGraphicFramePr>
          <p:cNvPr id="20" name="Chart 19"/>
          <p:cNvGraphicFramePr/>
          <p:nvPr>
            <p:custDataLst>
              <p:tags r:id="rId9"/>
            </p:custDataLst>
          </p:nvPr>
        </p:nvGraphicFramePr>
        <p:xfrm>
          <a:off x="4738588" y="1753076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21" name="TextBox 20"/>
          <p:cNvSpPr txBox="1"/>
          <p:nvPr>
            <p:custDataLst>
              <p:tags r:id="rId10"/>
            </p:custDataLst>
          </p:nvPr>
        </p:nvSpPr>
        <p:spPr>
          <a:xfrm rot="16200000">
            <a:off x="4193502" y="2433072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22" name="TextBox 20"/>
          <p:cNvSpPr txBox="1"/>
          <p:nvPr>
            <p:custDataLst>
              <p:tags r:id="rId11"/>
            </p:custDataLst>
          </p:nvPr>
        </p:nvSpPr>
        <p:spPr>
          <a:xfrm>
            <a:off x="5283150" y="3325208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</a:t>
            </a:r>
          </a:p>
        </p:txBody>
      </p:sp>
      <p:graphicFrame>
        <p:nvGraphicFramePr>
          <p:cNvPr id="23" name="Chart 22"/>
          <p:cNvGraphicFramePr/>
          <p:nvPr>
            <p:custDataLst>
              <p:tags r:id="rId12"/>
            </p:custDataLst>
          </p:nvPr>
        </p:nvGraphicFramePr>
        <p:xfrm>
          <a:off x="7557988" y="1756589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24" name="TextBox 23"/>
          <p:cNvSpPr txBox="1"/>
          <p:nvPr>
            <p:custDataLst>
              <p:tags r:id="rId13"/>
            </p:custDataLst>
          </p:nvPr>
        </p:nvSpPr>
        <p:spPr>
          <a:xfrm rot="16200000">
            <a:off x="7012902" y="2436585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25" name="TextBox 20"/>
          <p:cNvSpPr txBox="1"/>
          <p:nvPr>
            <p:custDataLst>
              <p:tags r:id="rId14"/>
            </p:custDataLst>
          </p:nvPr>
        </p:nvSpPr>
        <p:spPr>
          <a:xfrm>
            <a:off x="8102550" y="332872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</a:t>
            </a: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44" y="3627372"/>
            <a:ext cx="3033949" cy="235271"/>
          </a:xfrm>
          <a:prstGeom prst="rect">
            <a:avLst/>
          </a:prstGeom>
        </p:spPr>
      </p:pic>
      <p:cxnSp>
        <p:nvCxnSpPr>
          <p:cNvPr id="5" name="Straight Connector 4"/>
          <p:cNvCxnSpPr/>
          <p:nvPr>
            <p:custDataLst>
              <p:tags r:id="rId16"/>
            </p:custDataLst>
          </p:nvPr>
        </p:nvCxnSpPr>
        <p:spPr>
          <a:xfrm flipV="1">
            <a:off x="2249757" y="1959759"/>
            <a:ext cx="14478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>
            <p:custDataLst>
              <p:tags r:id="rId17"/>
            </p:custDataLst>
          </p:nvPr>
        </p:nvSpPr>
        <p:spPr>
          <a:xfrm>
            <a:off x="5073150" y="3165203"/>
            <a:ext cx="45719" cy="4754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7"/>
          <p:cNvSpPr/>
          <p:nvPr>
            <p:custDataLst>
              <p:tags r:id="rId18"/>
            </p:custDataLst>
          </p:nvPr>
        </p:nvSpPr>
        <p:spPr>
          <a:xfrm>
            <a:off x="5041056" y="2082573"/>
            <a:ext cx="1394460" cy="1150620"/>
          </a:xfrm>
          <a:custGeom>
            <a:avLst/>
            <a:gdLst>
              <a:gd name="connsiteX0" fmla="*/ 0 w 1394460"/>
              <a:gd name="connsiteY0" fmla="*/ 1150620 h 1150620"/>
              <a:gd name="connsiteX1" fmla="*/ 381000 w 1394460"/>
              <a:gd name="connsiteY1" fmla="*/ 243840 h 1150620"/>
              <a:gd name="connsiteX2" fmla="*/ 1394460 w 1394460"/>
              <a:gd name="connsiteY2" fmla="*/ 0 h 115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4460" h="1150620">
                <a:moveTo>
                  <a:pt x="0" y="1150620"/>
                </a:moveTo>
                <a:cubicBezTo>
                  <a:pt x="74295" y="793115"/>
                  <a:pt x="148590" y="435610"/>
                  <a:pt x="381000" y="243840"/>
                </a:cubicBezTo>
                <a:cubicBezTo>
                  <a:pt x="613410" y="52070"/>
                  <a:pt x="1181100" y="45720"/>
                  <a:pt x="139446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8"/>
          <p:cNvSpPr/>
          <p:nvPr>
            <p:custDataLst>
              <p:tags r:id="rId19"/>
            </p:custDataLst>
          </p:nvPr>
        </p:nvSpPr>
        <p:spPr>
          <a:xfrm>
            <a:off x="7698105" y="1591633"/>
            <a:ext cx="2050541" cy="1716213"/>
          </a:xfrm>
          <a:custGeom>
            <a:avLst/>
            <a:gdLst>
              <a:gd name="connsiteX0" fmla="*/ 0 w 2050541"/>
              <a:gd name="connsiteY0" fmla="*/ 1267772 h 1716213"/>
              <a:gd name="connsiteX1" fmla="*/ 114300 w 2050541"/>
              <a:gd name="connsiteY1" fmla="*/ 1702112 h 1716213"/>
              <a:gd name="connsiteX2" fmla="*/ 213360 w 2050541"/>
              <a:gd name="connsiteY2" fmla="*/ 1572572 h 1716213"/>
              <a:gd name="connsiteX3" fmla="*/ 358140 w 2050541"/>
              <a:gd name="connsiteY3" fmla="*/ 1199192 h 1716213"/>
              <a:gd name="connsiteX4" fmla="*/ 403860 w 2050541"/>
              <a:gd name="connsiteY4" fmla="*/ 231452 h 1716213"/>
              <a:gd name="connsiteX5" fmla="*/ 563880 w 2050541"/>
              <a:gd name="connsiteY5" fmla="*/ 848672 h 1716213"/>
              <a:gd name="connsiteX6" fmla="*/ 815340 w 2050541"/>
              <a:gd name="connsiteY6" fmla="*/ 1092512 h 1716213"/>
              <a:gd name="connsiteX7" fmla="*/ 967740 w 2050541"/>
              <a:gd name="connsiteY7" fmla="*/ 521012 h 1716213"/>
              <a:gd name="connsiteX8" fmla="*/ 1310640 w 2050541"/>
              <a:gd name="connsiteY8" fmla="*/ 1008692 h 1716213"/>
              <a:gd name="connsiteX9" fmla="*/ 1607820 w 2050541"/>
              <a:gd name="connsiteY9" fmla="*/ 48572 h 1716213"/>
              <a:gd name="connsiteX10" fmla="*/ 2011680 w 2050541"/>
              <a:gd name="connsiteY10" fmla="*/ 132392 h 1716213"/>
              <a:gd name="connsiteX11" fmla="*/ 2011680 w 2050541"/>
              <a:gd name="connsiteY11" fmla="*/ 140012 h 17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0541" h="1716213">
                <a:moveTo>
                  <a:pt x="0" y="1267772"/>
                </a:moveTo>
                <a:cubicBezTo>
                  <a:pt x="39370" y="1459542"/>
                  <a:pt x="78740" y="1651312"/>
                  <a:pt x="114300" y="1702112"/>
                </a:cubicBezTo>
                <a:cubicBezTo>
                  <a:pt x="149860" y="1752912"/>
                  <a:pt x="172720" y="1656392"/>
                  <a:pt x="213360" y="1572572"/>
                </a:cubicBezTo>
                <a:cubicBezTo>
                  <a:pt x="254000" y="1488752"/>
                  <a:pt x="326390" y="1422712"/>
                  <a:pt x="358140" y="1199192"/>
                </a:cubicBezTo>
                <a:cubicBezTo>
                  <a:pt x="389890" y="975672"/>
                  <a:pt x="369570" y="289872"/>
                  <a:pt x="403860" y="231452"/>
                </a:cubicBezTo>
                <a:cubicBezTo>
                  <a:pt x="438150" y="173032"/>
                  <a:pt x="495300" y="705162"/>
                  <a:pt x="563880" y="848672"/>
                </a:cubicBezTo>
                <a:cubicBezTo>
                  <a:pt x="632460" y="992182"/>
                  <a:pt x="748030" y="1147122"/>
                  <a:pt x="815340" y="1092512"/>
                </a:cubicBezTo>
                <a:cubicBezTo>
                  <a:pt x="882650" y="1037902"/>
                  <a:pt x="885190" y="534982"/>
                  <a:pt x="967740" y="521012"/>
                </a:cubicBezTo>
                <a:cubicBezTo>
                  <a:pt x="1050290" y="507042"/>
                  <a:pt x="1203960" y="1087432"/>
                  <a:pt x="1310640" y="1008692"/>
                </a:cubicBezTo>
                <a:cubicBezTo>
                  <a:pt x="1417320" y="929952"/>
                  <a:pt x="1490980" y="194622"/>
                  <a:pt x="1607820" y="48572"/>
                </a:cubicBezTo>
                <a:cubicBezTo>
                  <a:pt x="1724660" y="-97478"/>
                  <a:pt x="2011680" y="132392"/>
                  <a:pt x="2011680" y="132392"/>
                </a:cubicBezTo>
                <a:cubicBezTo>
                  <a:pt x="2078990" y="147632"/>
                  <a:pt x="2045335" y="143822"/>
                  <a:pt x="2011680" y="1400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Example: Logistic regression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08" y="4210667"/>
            <a:ext cx="3018978" cy="251737"/>
          </a:xfrm>
          <a:prstGeom prst="rect">
            <a:avLst/>
          </a:prstGeom>
        </p:spPr>
      </p:pic>
      <p:sp>
        <p:nvSpPr>
          <p:cNvPr id="29" name="TextBox 28"/>
          <p:cNvSpPr txBox="1"/>
          <p:nvPr>
            <p:custDataLst>
              <p:tags r:id="rId2"/>
            </p:custDataLst>
          </p:nvPr>
        </p:nvSpPr>
        <p:spPr>
          <a:xfrm>
            <a:off x="1331388" y="4492855"/>
            <a:ext cx="376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(    = sigmoid function)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76" y="4646985"/>
            <a:ext cx="113324" cy="157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75" y="4229678"/>
            <a:ext cx="2126168" cy="901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20" y="4152777"/>
            <a:ext cx="2785350" cy="9018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747226" y="1725550"/>
            <a:ext cx="2542757" cy="2287424"/>
            <a:chOff x="306551" y="789242"/>
            <a:chExt cx="2542757" cy="2287424"/>
          </a:xfrm>
        </p:grpSpPr>
        <p:grpSp>
          <p:nvGrpSpPr>
            <p:cNvPr id="13" name="Group 12"/>
            <p:cNvGrpSpPr/>
            <p:nvPr/>
          </p:nvGrpSpPr>
          <p:grpSpPr>
            <a:xfrm>
              <a:off x="306551" y="876401"/>
              <a:ext cx="2485587" cy="2200265"/>
              <a:chOff x="306551" y="747415"/>
              <a:chExt cx="2485587" cy="2200265"/>
            </a:xfrm>
          </p:grpSpPr>
          <p:sp>
            <p:nvSpPr>
              <p:cNvPr id="14" name="Oval 13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>
                <p:custDataLst>
                  <p:tags r:id="rId85"/>
                </p:custDataLst>
              </p:nvPr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>
                <p:custDataLst>
                  <p:tags r:id="rId86"/>
                </p:custDataLst>
              </p:nvPr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>
                <p:custDataLst>
                  <p:tags r:id="rId87"/>
                </p:custDataLst>
              </p:nvPr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ross 17"/>
              <p:cNvSpPr/>
              <p:nvPr>
                <p:custDataLst>
                  <p:tags r:id="rId88"/>
                </p:custDataLst>
              </p:nvPr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ross 18"/>
              <p:cNvSpPr/>
              <p:nvPr>
                <p:custDataLst>
                  <p:tags r:id="rId89"/>
                </p:custDataLst>
              </p:nvPr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ross 19"/>
              <p:cNvSpPr/>
              <p:nvPr>
                <p:custDataLst>
                  <p:tags r:id="rId90"/>
                </p:custDataLst>
              </p:nvPr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ross 20"/>
              <p:cNvSpPr/>
              <p:nvPr>
                <p:custDataLst>
                  <p:tags r:id="rId91"/>
                </p:custDataLst>
              </p:nvPr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45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3" name="TextBox 46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4" name="Straight Arrow Connector 23"/>
              <p:cNvCxnSpPr/>
              <p:nvPr>
                <p:custDataLst>
                  <p:tags r:id="rId94"/>
                </p:custDataLst>
              </p:nvPr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>
                <p:custDataLst>
                  <p:tags r:id="rId95"/>
                </p:custDataLst>
              </p:nvPr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ross 25"/>
              <p:cNvSpPr/>
              <p:nvPr>
                <p:custDataLst>
                  <p:tags r:id="rId96"/>
                </p:custDataLst>
              </p:nvPr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ross 146"/>
              <p:cNvSpPr/>
              <p:nvPr>
                <p:custDataLst>
                  <p:tags r:id="rId97"/>
                </p:custDataLst>
              </p:nvPr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ross 147"/>
              <p:cNvSpPr/>
              <p:nvPr>
                <p:custDataLst>
                  <p:tags r:id="rId98"/>
                </p:custDataLst>
              </p:nvPr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ross 148"/>
              <p:cNvSpPr/>
              <p:nvPr>
                <p:custDataLst>
                  <p:tags r:id="rId99"/>
                </p:custDataLst>
              </p:nvPr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Cross 149"/>
              <p:cNvSpPr/>
              <p:nvPr>
                <p:custDataLst>
                  <p:tags r:id="rId100"/>
                </p:custDataLst>
              </p:nvPr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Cross 150"/>
              <p:cNvSpPr/>
              <p:nvPr>
                <p:custDataLst>
                  <p:tags r:id="rId101"/>
                </p:custDataLst>
              </p:nvPr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ross 151"/>
              <p:cNvSpPr/>
              <p:nvPr>
                <p:custDataLst>
                  <p:tags r:id="rId102"/>
                </p:custDataLst>
              </p:nvPr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Cross 152"/>
              <p:cNvSpPr/>
              <p:nvPr>
                <p:custDataLst>
                  <p:tags r:id="rId103"/>
                </p:custDataLst>
              </p:nvPr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ross 153"/>
              <p:cNvSpPr/>
              <p:nvPr>
                <p:custDataLst>
                  <p:tags r:id="rId104"/>
                </p:custDataLst>
              </p:nvPr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ross 154"/>
              <p:cNvSpPr/>
              <p:nvPr>
                <p:custDataLst>
                  <p:tags r:id="rId105"/>
                </p:custDataLst>
              </p:nvPr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>
                <p:custDataLst>
                  <p:tags r:id="rId108"/>
                </p:custDataLst>
              </p:nvPr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>
                <p:custDataLst>
                  <p:tags r:id="rId109"/>
                </p:custDataLst>
              </p:nvPr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>
                <p:custDataLst>
                  <p:tags r:id="rId111"/>
                </p:custDataLst>
              </p:nvPr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>
                <p:custDataLst>
                  <p:tags r:id="rId114"/>
                </p:custDataLst>
              </p:nvPr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>
                <p:custDataLst>
                  <p:tags r:id="rId115"/>
                </p:custDataLst>
              </p:nvPr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>
                <p:custDataLst>
                  <p:tags r:id="rId116"/>
                </p:custDataLst>
              </p:nvPr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7" name="Cross 166"/>
            <p:cNvSpPr/>
            <p:nvPr>
              <p:custDataLst>
                <p:tags r:id="rId81"/>
              </p:custDataLst>
            </p:nvPr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ross 167"/>
            <p:cNvSpPr/>
            <p:nvPr>
              <p:custDataLst>
                <p:tags r:id="rId82"/>
              </p:custDataLst>
            </p:nvPr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ross 168"/>
            <p:cNvSpPr/>
            <p:nvPr>
              <p:custDataLst>
                <p:tags r:id="rId83"/>
              </p:custDataLst>
            </p:nvPr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536718" y="1732768"/>
            <a:ext cx="2542757" cy="2287424"/>
            <a:chOff x="306551" y="789242"/>
            <a:chExt cx="2542757" cy="2287424"/>
          </a:xfrm>
        </p:grpSpPr>
        <p:grpSp>
          <p:nvGrpSpPr>
            <p:cNvPr id="171" name="Group 170"/>
            <p:cNvGrpSpPr/>
            <p:nvPr/>
          </p:nvGrpSpPr>
          <p:grpSpPr>
            <a:xfrm>
              <a:off x="306551" y="876401"/>
              <a:ext cx="2485587" cy="2200265"/>
              <a:chOff x="306551" y="747415"/>
              <a:chExt cx="2485587" cy="2200265"/>
            </a:xfrm>
          </p:grpSpPr>
          <p:sp>
            <p:nvSpPr>
              <p:cNvPr id="172" name="Oval 171"/>
              <p:cNvSpPr/>
              <p:nvPr>
                <p:custDataLst>
                  <p:tags r:id="rId48"/>
                </p:custDataLst>
              </p:nvPr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>
                <p:custDataLst>
                  <p:tags r:id="rId49"/>
                </p:custDataLst>
              </p:nvPr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>
                <p:custDataLst>
                  <p:tags r:id="rId50"/>
                </p:custDataLst>
              </p:nvPr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>
                <p:custDataLst>
                  <p:tags r:id="rId51"/>
                </p:custDataLst>
              </p:nvPr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Cross 175"/>
              <p:cNvSpPr/>
              <p:nvPr>
                <p:custDataLst>
                  <p:tags r:id="rId52"/>
                </p:custDataLst>
              </p:nvPr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Cross 176"/>
              <p:cNvSpPr/>
              <p:nvPr>
                <p:custDataLst>
                  <p:tags r:id="rId53"/>
                </p:custDataLst>
              </p:nvPr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Cross 177"/>
              <p:cNvSpPr/>
              <p:nvPr>
                <p:custDataLst>
                  <p:tags r:id="rId54"/>
                </p:custDataLst>
              </p:nvPr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Cross 178"/>
              <p:cNvSpPr/>
              <p:nvPr>
                <p:custDataLst>
                  <p:tags r:id="rId55"/>
                </p:custDataLst>
              </p:nvPr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83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81" name="TextBox 84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182" name="Straight Arrow Connector 181"/>
              <p:cNvCxnSpPr/>
              <p:nvPr>
                <p:custDataLst>
                  <p:tags r:id="rId58"/>
                </p:custDataLst>
              </p:nvPr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>
                <p:custDataLst>
                  <p:tags r:id="rId59"/>
                </p:custDataLst>
              </p:nvPr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Cross 183"/>
              <p:cNvSpPr/>
              <p:nvPr>
                <p:custDataLst>
                  <p:tags r:id="rId60"/>
                </p:custDataLst>
              </p:nvPr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ross 184"/>
              <p:cNvSpPr/>
              <p:nvPr>
                <p:custDataLst>
                  <p:tags r:id="rId61"/>
                </p:custDataLst>
              </p:nvPr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ross 185"/>
              <p:cNvSpPr/>
              <p:nvPr>
                <p:custDataLst>
                  <p:tags r:id="rId62"/>
                </p:custDataLst>
              </p:nvPr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Cross 186"/>
              <p:cNvSpPr/>
              <p:nvPr>
                <p:custDataLst>
                  <p:tags r:id="rId63"/>
                </p:custDataLst>
              </p:nvPr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Cross 187"/>
              <p:cNvSpPr/>
              <p:nvPr>
                <p:custDataLst>
                  <p:tags r:id="rId64"/>
                </p:custDataLst>
              </p:nvPr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Cross 188"/>
              <p:cNvSpPr/>
              <p:nvPr>
                <p:custDataLst>
                  <p:tags r:id="rId65"/>
                </p:custDataLst>
              </p:nvPr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Cross 189"/>
              <p:cNvSpPr/>
              <p:nvPr>
                <p:custDataLst>
                  <p:tags r:id="rId66"/>
                </p:custDataLst>
              </p:nvPr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Cross 190"/>
              <p:cNvSpPr/>
              <p:nvPr>
                <p:custDataLst>
                  <p:tags r:id="rId67"/>
                </p:custDataLst>
              </p:nvPr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Cross 191"/>
              <p:cNvSpPr/>
              <p:nvPr>
                <p:custDataLst>
                  <p:tags r:id="rId68"/>
                </p:custDataLst>
              </p:nvPr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Cross 192"/>
              <p:cNvSpPr/>
              <p:nvPr>
                <p:custDataLst>
                  <p:tags r:id="rId69"/>
                </p:custDataLst>
              </p:nvPr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>
                <p:custDataLst>
                  <p:tags r:id="rId70"/>
                </p:custDataLst>
              </p:nvPr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>
                <p:custDataLst>
                  <p:tags r:id="rId71"/>
                </p:custDataLst>
              </p:nvPr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>
                <p:custDataLst>
                  <p:tags r:id="rId72"/>
                </p:custDataLst>
              </p:nvPr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>
                <p:custDataLst>
                  <p:tags r:id="rId73"/>
                </p:custDataLst>
              </p:nvPr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>
                <p:custDataLst>
                  <p:tags r:id="rId74"/>
                </p:custDataLst>
              </p:nvPr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>
                <p:custDataLst>
                  <p:tags r:id="rId75"/>
                </p:custDataLst>
              </p:nvPr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>
                <p:custDataLst>
                  <p:tags r:id="rId76"/>
                </p:custDataLst>
              </p:nvPr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>
                <p:custDataLst>
                  <p:tags r:id="rId77"/>
                </p:custDataLst>
              </p:nvPr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>
                <p:custDataLst>
                  <p:tags r:id="rId78"/>
                </p:custDataLst>
              </p:nvPr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>
                <p:custDataLst>
                  <p:tags r:id="rId79"/>
                </p:custDataLst>
              </p:nvPr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>
                <p:custDataLst>
                  <p:tags r:id="rId80"/>
                </p:custDataLst>
              </p:nvPr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Cross 204"/>
            <p:cNvSpPr/>
            <p:nvPr>
              <p:custDataLst>
                <p:tags r:id="rId45"/>
              </p:custDataLst>
            </p:nvPr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ross 205"/>
            <p:cNvSpPr/>
            <p:nvPr>
              <p:custDataLst>
                <p:tags r:id="rId46"/>
              </p:custDataLst>
            </p:nvPr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ross 206"/>
            <p:cNvSpPr/>
            <p:nvPr>
              <p:custDataLst>
                <p:tags r:id="rId47"/>
              </p:custDataLst>
            </p:nvPr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356118" y="1732423"/>
            <a:ext cx="2542757" cy="2287424"/>
            <a:chOff x="306551" y="789242"/>
            <a:chExt cx="2542757" cy="2287424"/>
          </a:xfrm>
        </p:grpSpPr>
        <p:grpSp>
          <p:nvGrpSpPr>
            <p:cNvPr id="209" name="Group 208"/>
            <p:cNvGrpSpPr/>
            <p:nvPr/>
          </p:nvGrpSpPr>
          <p:grpSpPr>
            <a:xfrm>
              <a:off x="306551" y="876401"/>
              <a:ext cx="2485587" cy="2200265"/>
              <a:chOff x="306551" y="747415"/>
              <a:chExt cx="2485587" cy="2200265"/>
            </a:xfrm>
          </p:grpSpPr>
          <p:sp>
            <p:nvSpPr>
              <p:cNvPr id="210" name="Oval 209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ross 213"/>
              <p:cNvSpPr/>
              <p:nvPr>
                <p:custDataLst>
                  <p:tags r:id="rId16"/>
                </p:custDataLst>
              </p:nvPr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ross 214"/>
              <p:cNvSpPr/>
              <p:nvPr>
                <p:custDataLst>
                  <p:tags r:id="rId17"/>
                </p:custDataLst>
              </p:nvPr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Cross 215"/>
              <p:cNvSpPr/>
              <p:nvPr>
                <p:custDataLst>
                  <p:tags r:id="rId18"/>
                </p:custDataLst>
              </p:nvPr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ross 216"/>
              <p:cNvSpPr/>
              <p:nvPr>
                <p:custDataLst>
                  <p:tags r:id="rId19"/>
                </p:custDataLst>
              </p:nvPr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121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19" name="TextBox 122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20" name="Straight Arrow Connector 219"/>
              <p:cNvCxnSpPr/>
              <p:nvPr>
                <p:custDataLst>
                  <p:tags r:id="rId22"/>
                </p:custDataLst>
              </p:nvPr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Cross 221"/>
              <p:cNvSpPr/>
              <p:nvPr>
                <p:custDataLst>
                  <p:tags r:id="rId24"/>
                </p:custDataLst>
              </p:nvPr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Cross 222"/>
              <p:cNvSpPr/>
              <p:nvPr>
                <p:custDataLst>
                  <p:tags r:id="rId25"/>
                </p:custDataLst>
              </p:nvPr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Cross 223"/>
              <p:cNvSpPr/>
              <p:nvPr>
                <p:custDataLst>
                  <p:tags r:id="rId26"/>
                </p:custDataLst>
              </p:nvPr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Cross 224"/>
              <p:cNvSpPr/>
              <p:nvPr>
                <p:custDataLst>
                  <p:tags r:id="rId27"/>
                </p:custDataLst>
              </p:nvPr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Cross 225"/>
              <p:cNvSpPr/>
              <p:nvPr>
                <p:custDataLst>
                  <p:tags r:id="rId28"/>
                </p:custDataLst>
              </p:nvPr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Cross 226"/>
              <p:cNvSpPr/>
              <p:nvPr>
                <p:custDataLst>
                  <p:tags r:id="rId29"/>
                </p:custDataLst>
              </p:nvPr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Cross 227"/>
              <p:cNvSpPr/>
              <p:nvPr>
                <p:custDataLst>
                  <p:tags r:id="rId30"/>
                </p:custDataLst>
              </p:nvPr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Cross 228"/>
              <p:cNvSpPr/>
              <p:nvPr>
                <p:custDataLst>
                  <p:tags r:id="rId31"/>
                </p:custDataLst>
              </p:nvPr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Cross 229"/>
              <p:cNvSpPr/>
              <p:nvPr>
                <p:custDataLst>
                  <p:tags r:id="rId32"/>
                </p:custDataLst>
              </p:nvPr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Cross 230"/>
              <p:cNvSpPr/>
              <p:nvPr>
                <p:custDataLst>
                  <p:tags r:id="rId33"/>
                </p:custDataLst>
              </p:nvPr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>
                <p:custDataLst>
                  <p:tags r:id="rId34"/>
                </p:custDataLst>
              </p:nvPr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>
                <p:custDataLst>
                  <p:tags r:id="rId35"/>
                </p:custDataLst>
              </p:nvPr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>
                <p:custDataLst>
                  <p:tags r:id="rId36"/>
                </p:custDataLst>
              </p:nvPr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>
                <p:custDataLst>
                  <p:tags r:id="rId37"/>
                </p:custDataLst>
              </p:nvPr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>
                <p:custDataLst>
                  <p:tags r:id="rId38"/>
                </p:custDataLst>
              </p:nvPr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>
                <p:custDataLst>
                  <p:tags r:id="rId39"/>
                </p:custDataLst>
              </p:nvPr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/>
              <p:cNvSpPr/>
              <p:nvPr>
                <p:custDataLst>
                  <p:tags r:id="rId40"/>
                </p:custDataLst>
              </p:nvPr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/>
              <p:cNvSpPr/>
              <p:nvPr>
                <p:custDataLst>
                  <p:tags r:id="rId41"/>
                </p:custDataLst>
              </p:nvPr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>
                <p:custDataLst>
                  <p:tags r:id="rId42"/>
                </p:custDataLst>
              </p:nvPr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/>
              <p:cNvSpPr/>
              <p:nvPr>
                <p:custDataLst>
                  <p:tags r:id="rId43"/>
                </p:custDataLst>
              </p:nvPr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>
                <p:custDataLst>
                  <p:tags r:id="rId44"/>
                </p:custDataLst>
              </p:nvPr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3" name="Cross 242"/>
            <p:cNvSpPr/>
            <p:nvPr>
              <p:custDataLst>
                <p:tags r:id="rId9"/>
              </p:custDataLst>
            </p:nvPr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ross 243"/>
            <p:cNvSpPr/>
            <p:nvPr>
              <p:custDataLst>
                <p:tags r:id="rId10"/>
              </p:custDataLst>
            </p:nvPr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ross 244"/>
            <p:cNvSpPr/>
            <p:nvPr>
              <p:custDataLst>
                <p:tags r:id="rId11"/>
              </p:custDataLst>
            </p:nvPr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6" name="Straight Connector 245"/>
          <p:cNvCxnSpPr/>
          <p:nvPr>
            <p:custDataLst>
              <p:tags r:id="rId6"/>
            </p:custDataLst>
          </p:nvPr>
        </p:nvCxnSpPr>
        <p:spPr>
          <a:xfrm>
            <a:off x="2161389" y="1684600"/>
            <a:ext cx="2016817" cy="189121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Freeform 246"/>
          <p:cNvSpPr/>
          <p:nvPr>
            <p:custDataLst>
              <p:tags r:id="rId7"/>
            </p:custDataLst>
          </p:nvPr>
        </p:nvSpPr>
        <p:spPr>
          <a:xfrm>
            <a:off x="5354030" y="1694180"/>
            <a:ext cx="1791625" cy="1394651"/>
          </a:xfrm>
          <a:custGeom>
            <a:avLst/>
            <a:gdLst>
              <a:gd name="connsiteX0" fmla="*/ 465745 w 1791625"/>
              <a:gd name="connsiteY0" fmla="*/ 0 h 1394651"/>
              <a:gd name="connsiteX1" fmla="*/ 925 w 1791625"/>
              <a:gd name="connsiteY1" fmla="*/ 670560 h 1394651"/>
              <a:gd name="connsiteX2" fmla="*/ 572425 w 1791625"/>
              <a:gd name="connsiteY2" fmla="*/ 1379220 h 1394651"/>
              <a:gd name="connsiteX3" fmla="*/ 1791625 w 1791625"/>
              <a:gd name="connsiteY3" fmla="*/ 1089660 h 139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1625" h="1394651">
                <a:moveTo>
                  <a:pt x="465745" y="0"/>
                </a:moveTo>
                <a:cubicBezTo>
                  <a:pt x="224445" y="220345"/>
                  <a:pt x="-16855" y="440690"/>
                  <a:pt x="925" y="670560"/>
                </a:cubicBezTo>
                <a:cubicBezTo>
                  <a:pt x="18705" y="900430"/>
                  <a:pt x="273975" y="1309370"/>
                  <a:pt x="572425" y="1379220"/>
                </a:cubicBezTo>
                <a:cubicBezTo>
                  <a:pt x="870875" y="1449070"/>
                  <a:pt x="1331250" y="1269365"/>
                  <a:pt x="1791625" y="108966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Freeform 247"/>
          <p:cNvSpPr/>
          <p:nvPr>
            <p:custDataLst>
              <p:tags r:id="rId8"/>
            </p:custDataLst>
          </p:nvPr>
        </p:nvSpPr>
        <p:spPr>
          <a:xfrm>
            <a:off x="8194559" y="1686560"/>
            <a:ext cx="1861936" cy="1394016"/>
          </a:xfrm>
          <a:custGeom>
            <a:avLst/>
            <a:gdLst>
              <a:gd name="connsiteX0" fmla="*/ 482716 w 1861936"/>
              <a:gd name="connsiteY0" fmla="*/ 0 h 1394016"/>
              <a:gd name="connsiteX1" fmla="*/ 2656 w 1861936"/>
              <a:gd name="connsiteY1" fmla="*/ 723900 h 1394016"/>
              <a:gd name="connsiteX2" fmla="*/ 299836 w 1861936"/>
              <a:gd name="connsiteY2" fmla="*/ 1135380 h 1394016"/>
              <a:gd name="connsiteX3" fmla="*/ 528436 w 1861936"/>
              <a:gd name="connsiteY3" fmla="*/ 845820 h 1394016"/>
              <a:gd name="connsiteX4" fmla="*/ 772276 w 1861936"/>
              <a:gd name="connsiteY4" fmla="*/ 952500 h 1394016"/>
              <a:gd name="connsiteX5" fmla="*/ 680836 w 1861936"/>
              <a:gd name="connsiteY5" fmla="*/ 1135380 h 1394016"/>
              <a:gd name="connsiteX6" fmla="*/ 436996 w 1861936"/>
              <a:gd name="connsiteY6" fmla="*/ 1097280 h 1394016"/>
              <a:gd name="connsiteX7" fmla="*/ 360796 w 1861936"/>
              <a:gd name="connsiteY7" fmla="*/ 1295400 h 1394016"/>
              <a:gd name="connsiteX8" fmla="*/ 635116 w 1861936"/>
              <a:gd name="connsiteY8" fmla="*/ 1356360 h 1394016"/>
              <a:gd name="connsiteX9" fmla="*/ 901816 w 1861936"/>
              <a:gd name="connsiteY9" fmla="*/ 891540 h 1394016"/>
              <a:gd name="connsiteX10" fmla="*/ 1267576 w 1861936"/>
              <a:gd name="connsiteY10" fmla="*/ 876300 h 1394016"/>
              <a:gd name="connsiteX11" fmla="*/ 1282816 w 1861936"/>
              <a:gd name="connsiteY11" fmla="*/ 1120140 h 1394016"/>
              <a:gd name="connsiteX12" fmla="*/ 894196 w 1861936"/>
              <a:gd name="connsiteY12" fmla="*/ 1082040 h 1394016"/>
              <a:gd name="connsiteX13" fmla="*/ 817996 w 1861936"/>
              <a:gd name="connsiteY13" fmla="*/ 1325880 h 1394016"/>
              <a:gd name="connsiteX14" fmla="*/ 1259956 w 1861936"/>
              <a:gd name="connsiteY14" fmla="*/ 1341120 h 1394016"/>
              <a:gd name="connsiteX15" fmla="*/ 1861936 w 1861936"/>
              <a:gd name="connsiteY15" fmla="*/ 693420 h 1394016"/>
              <a:gd name="connsiteX16" fmla="*/ 1861936 w 1861936"/>
              <a:gd name="connsiteY16" fmla="*/ 693420 h 139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936" h="1394016">
                <a:moveTo>
                  <a:pt x="482716" y="0"/>
                </a:moveTo>
                <a:cubicBezTo>
                  <a:pt x="257926" y="267335"/>
                  <a:pt x="33136" y="534670"/>
                  <a:pt x="2656" y="723900"/>
                </a:cubicBezTo>
                <a:cubicBezTo>
                  <a:pt x="-27824" y="913130"/>
                  <a:pt x="212206" y="1115060"/>
                  <a:pt x="299836" y="1135380"/>
                </a:cubicBezTo>
                <a:cubicBezTo>
                  <a:pt x="387466" y="1155700"/>
                  <a:pt x="449696" y="876300"/>
                  <a:pt x="528436" y="845820"/>
                </a:cubicBezTo>
                <a:cubicBezTo>
                  <a:pt x="607176" y="815340"/>
                  <a:pt x="746876" y="904240"/>
                  <a:pt x="772276" y="952500"/>
                </a:cubicBezTo>
                <a:cubicBezTo>
                  <a:pt x="797676" y="1000760"/>
                  <a:pt x="736716" y="1111250"/>
                  <a:pt x="680836" y="1135380"/>
                </a:cubicBezTo>
                <a:cubicBezTo>
                  <a:pt x="624956" y="1159510"/>
                  <a:pt x="490336" y="1070610"/>
                  <a:pt x="436996" y="1097280"/>
                </a:cubicBezTo>
                <a:cubicBezTo>
                  <a:pt x="383656" y="1123950"/>
                  <a:pt x="327776" y="1252220"/>
                  <a:pt x="360796" y="1295400"/>
                </a:cubicBezTo>
                <a:cubicBezTo>
                  <a:pt x="393816" y="1338580"/>
                  <a:pt x="544946" y="1423670"/>
                  <a:pt x="635116" y="1356360"/>
                </a:cubicBezTo>
                <a:cubicBezTo>
                  <a:pt x="725286" y="1289050"/>
                  <a:pt x="796406" y="971550"/>
                  <a:pt x="901816" y="891540"/>
                </a:cubicBezTo>
                <a:cubicBezTo>
                  <a:pt x="1007226" y="811530"/>
                  <a:pt x="1204076" y="838200"/>
                  <a:pt x="1267576" y="876300"/>
                </a:cubicBezTo>
                <a:cubicBezTo>
                  <a:pt x="1331076" y="914400"/>
                  <a:pt x="1345046" y="1085850"/>
                  <a:pt x="1282816" y="1120140"/>
                </a:cubicBezTo>
                <a:cubicBezTo>
                  <a:pt x="1220586" y="1154430"/>
                  <a:pt x="971666" y="1047750"/>
                  <a:pt x="894196" y="1082040"/>
                </a:cubicBezTo>
                <a:cubicBezTo>
                  <a:pt x="816726" y="1116330"/>
                  <a:pt x="757036" y="1282700"/>
                  <a:pt x="817996" y="1325880"/>
                </a:cubicBezTo>
                <a:cubicBezTo>
                  <a:pt x="878956" y="1369060"/>
                  <a:pt x="1085966" y="1446530"/>
                  <a:pt x="1259956" y="1341120"/>
                </a:cubicBezTo>
                <a:cubicBezTo>
                  <a:pt x="1433946" y="1235710"/>
                  <a:pt x="1861936" y="693420"/>
                  <a:pt x="1861936" y="693420"/>
                </a:cubicBezTo>
                <a:lnTo>
                  <a:pt x="1861936" y="69342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Addressing overfitting</a:t>
            </a:r>
            <a:endParaRPr lang="en-US"/>
          </a:p>
        </p:txBody>
      </p:sp>
      <p:pic>
        <p:nvPicPr>
          <p:cNvPr id="148" name="Picture 1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1913247"/>
            <a:ext cx="608076" cy="180594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2263008"/>
            <a:ext cx="608076" cy="18059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2607649"/>
            <a:ext cx="608076" cy="185166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2940643"/>
            <a:ext cx="608076" cy="180594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3290404"/>
            <a:ext cx="608076" cy="185166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3635045"/>
            <a:ext cx="608076" cy="185166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15" y="4043335"/>
            <a:ext cx="518922" cy="692658"/>
          </a:xfrm>
          <a:prstGeom prst="rect">
            <a:avLst/>
          </a:prstGeom>
        </p:spPr>
      </p:pic>
      <p:sp>
        <p:nvSpPr>
          <p:cNvPr id="158" name="TextBox 157"/>
          <p:cNvSpPr txBox="1"/>
          <p:nvPr>
            <p:custDataLst>
              <p:tags r:id="rId8"/>
            </p:custDataLst>
          </p:nvPr>
        </p:nvSpPr>
        <p:spPr>
          <a:xfrm>
            <a:off x="2521264" y="171359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size of house</a:t>
            </a:r>
          </a:p>
        </p:txBody>
      </p:sp>
      <p:sp>
        <p:nvSpPr>
          <p:cNvPr id="159" name="TextBox 158"/>
          <p:cNvSpPr txBox="1"/>
          <p:nvPr>
            <p:custDataLst>
              <p:tags r:id="rId9"/>
            </p:custDataLst>
          </p:nvPr>
        </p:nvSpPr>
        <p:spPr>
          <a:xfrm>
            <a:off x="2514415" y="2057670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no. of bedrooms</a:t>
            </a:r>
          </a:p>
        </p:txBody>
      </p:sp>
      <p:sp>
        <p:nvSpPr>
          <p:cNvPr id="160" name="TextBox 159"/>
          <p:cNvSpPr txBox="1"/>
          <p:nvPr>
            <p:custDataLst>
              <p:tags r:id="rId10"/>
            </p:custDataLst>
          </p:nvPr>
        </p:nvSpPr>
        <p:spPr>
          <a:xfrm>
            <a:off x="2514415" y="2428396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no. of floors</a:t>
            </a:r>
          </a:p>
        </p:txBody>
      </p:sp>
      <p:sp>
        <p:nvSpPr>
          <p:cNvPr id="161" name="TextBox 160"/>
          <p:cNvSpPr txBox="1"/>
          <p:nvPr>
            <p:custDataLst>
              <p:tags r:id="rId11"/>
            </p:custDataLst>
          </p:nvPr>
        </p:nvSpPr>
        <p:spPr>
          <a:xfrm>
            <a:off x="2521264" y="277702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age of house</a:t>
            </a:r>
          </a:p>
        </p:txBody>
      </p:sp>
      <p:sp>
        <p:nvSpPr>
          <p:cNvPr id="162" name="TextBox 161"/>
          <p:cNvSpPr txBox="1"/>
          <p:nvPr>
            <p:custDataLst>
              <p:tags r:id="rId12"/>
            </p:custDataLst>
          </p:nvPr>
        </p:nvSpPr>
        <p:spPr>
          <a:xfrm>
            <a:off x="2514415" y="312447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average income in neighborhood</a:t>
            </a:r>
          </a:p>
        </p:txBody>
      </p:sp>
      <p:sp>
        <p:nvSpPr>
          <p:cNvPr id="163" name="TextBox 162"/>
          <p:cNvSpPr txBox="1"/>
          <p:nvPr>
            <p:custDataLst>
              <p:tags r:id="rId13"/>
            </p:custDataLst>
          </p:nvPr>
        </p:nvSpPr>
        <p:spPr>
          <a:xfrm>
            <a:off x="2514415" y="3474648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kitchen size</a:t>
            </a:r>
          </a:p>
        </p:txBody>
      </p:sp>
      <p:graphicFrame>
        <p:nvGraphicFramePr>
          <p:cNvPr id="165" name="Chart 164"/>
          <p:cNvGraphicFramePr/>
          <p:nvPr>
            <p:custDataLst>
              <p:tags r:id="rId14"/>
            </p:custDataLst>
          </p:nvPr>
        </p:nvGraphicFramePr>
        <p:xfrm>
          <a:off x="7467818" y="1614349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166" name="TextBox 165"/>
          <p:cNvSpPr txBox="1"/>
          <p:nvPr>
            <p:custDataLst>
              <p:tags r:id="rId15"/>
            </p:custDataLst>
          </p:nvPr>
        </p:nvSpPr>
        <p:spPr>
          <a:xfrm rot="16200000">
            <a:off x="6922732" y="2294345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167" name="Freeform 166"/>
          <p:cNvSpPr/>
          <p:nvPr>
            <p:custDataLst>
              <p:tags r:id="rId16"/>
            </p:custDataLst>
          </p:nvPr>
        </p:nvSpPr>
        <p:spPr>
          <a:xfrm>
            <a:off x="7593550" y="1512273"/>
            <a:ext cx="2050541" cy="1716213"/>
          </a:xfrm>
          <a:custGeom>
            <a:avLst/>
            <a:gdLst>
              <a:gd name="connsiteX0" fmla="*/ 0 w 2050541"/>
              <a:gd name="connsiteY0" fmla="*/ 1267772 h 1716213"/>
              <a:gd name="connsiteX1" fmla="*/ 114300 w 2050541"/>
              <a:gd name="connsiteY1" fmla="*/ 1702112 h 1716213"/>
              <a:gd name="connsiteX2" fmla="*/ 213360 w 2050541"/>
              <a:gd name="connsiteY2" fmla="*/ 1572572 h 1716213"/>
              <a:gd name="connsiteX3" fmla="*/ 358140 w 2050541"/>
              <a:gd name="connsiteY3" fmla="*/ 1199192 h 1716213"/>
              <a:gd name="connsiteX4" fmla="*/ 403860 w 2050541"/>
              <a:gd name="connsiteY4" fmla="*/ 231452 h 1716213"/>
              <a:gd name="connsiteX5" fmla="*/ 563880 w 2050541"/>
              <a:gd name="connsiteY5" fmla="*/ 848672 h 1716213"/>
              <a:gd name="connsiteX6" fmla="*/ 815340 w 2050541"/>
              <a:gd name="connsiteY6" fmla="*/ 1092512 h 1716213"/>
              <a:gd name="connsiteX7" fmla="*/ 967740 w 2050541"/>
              <a:gd name="connsiteY7" fmla="*/ 521012 h 1716213"/>
              <a:gd name="connsiteX8" fmla="*/ 1310640 w 2050541"/>
              <a:gd name="connsiteY8" fmla="*/ 1008692 h 1716213"/>
              <a:gd name="connsiteX9" fmla="*/ 1607820 w 2050541"/>
              <a:gd name="connsiteY9" fmla="*/ 48572 h 1716213"/>
              <a:gd name="connsiteX10" fmla="*/ 2011680 w 2050541"/>
              <a:gd name="connsiteY10" fmla="*/ 132392 h 1716213"/>
              <a:gd name="connsiteX11" fmla="*/ 2011680 w 2050541"/>
              <a:gd name="connsiteY11" fmla="*/ 140012 h 17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0541" h="1716213">
                <a:moveTo>
                  <a:pt x="0" y="1267772"/>
                </a:moveTo>
                <a:cubicBezTo>
                  <a:pt x="39370" y="1459542"/>
                  <a:pt x="78740" y="1651312"/>
                  <a:pt x="114300" y="1702112"/>
                </a:cubicBezTo>
                <a:cubicBezTo>
                  <a:pt x="149860" y="1752912"/>
                  <a:pt x="172720" y="1656392"/>
                  <a:pt x="213360" y="1572572"/>
                </a:cubicBezTo>
                <a:cubicBezTo>
                  <a:pt x="254000" y="1488752"/>
                  <a:pt x="326390" y="1422712"/>
                  <a:pt x="358140" y="1199192"/>
                </a:cubicBezTo>
                <a:cubicBezTo>
                  <a:pt x="389890" y="975672"/>
                  <a:pt x="369570" y="289872"/>
                  <a:pt x="403860" y="231452"/>
                </a:cubicBezTo>
                <a:cubicBezTo>
                  <a:pt x="438150" y="173032"/>
                  <a:pt x="495300" y="705162"/>
                  <a:pt x="563880" y="848672"/>
                </a:cubicBezTo>
                <a:cubicBezTo>
                  <a:pt x="632460" y="992182"/>
                  <a:pt x="748030" y="1147122"/>
                  <a:pt x="815340" y="1092512"/>
                </a:cubicBezTo>
                <a:cubicBezTo>
                  <a:pt x="882650" y="1037902"/>
                  <a:pt x="885190" y="534982"/>
                  <a:pt x="967740" y="521012"/>
                </a:cubicBezTo>
                <a:cubicBezTo>
                  <a:pt x="1050290" y="507042"/>
                  <a:pt x="1203960" y="1087432"/>
                  <a:pt x="1310640" y="1008692"/>
                </a:cubicBezTo>
                <a:cubicBezTo>
                  <a:pt x="1417320" y="929952"/>
                  <a:pt x="1490980" y="194622"/>
                  <a:pt x="1607820" y="48572"/>
                </a:cubicBezTo>
                <a:cubicBezTo>
                  <a:pt x="1724660" y="-97478"/>
                  <a:pt x="2011680" y="132392"/>
                  <a:pt x="2011680" y="132392"/>
                </a:cubicBezTo>
                <a:cubicBezTo>
                  <a:pt x="2078990" y="147632"/>
                  <a:pt x="2045335" y="143822"/>
                  <a:pt x="2011680" y="1400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TextBox 20"/>
          <p:cNvSpPr txBox="1"/>
          <p:nvPr>
            <p:custDataLst>
              <p:tags r:id="rId17"/>
            </p:custDataLst>
          </p:nvPr>
        </p:nvSpPr>
        <p:spPr>
          <a:xfrm>
            <a:off x="8012380" y="3186481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  <p:bldP spid="162" grpId="0"/>
      <p:bldP spid="1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3.1: Logistic Regression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Addressing overfitting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10235" y="1371600"/>
            <a:ext cx="109486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+mj-lt"/>
                <a:sym typeface="+mn-ea"/>
              </a:rPr>
              <a:t>Options:</a:t>
            </a:r>
            <a:endParaRPr lang="en-US" sz="2400" dirty="0">
              <a:latin typeface="+mj-lt"/>
            </a:endParaRPr>
          </a:p>
          <a:p>
            <a:pPr marL="914400" lvl="1" indent="-457200">
              <a:buAutoNum type="arabicPeriod"/>
            </a:pPr>
            <a:r>
              <a:rPr lang="en-US" sz="2400" b="1" u="sng" dirty="0">
                <a:latin typeface="+mj-lt"/>
                <a:sym typeface="+mn-ea"/>
              </a:rPr>
              <a:t>Reduce number of features.</a:t>
            </a:r>
            <a:endParaRPr lang="en-US" sz="2400" b="1" u="sng" dirty="0">
              <a:latin typeface="+mj-lt"/>
            </a:endParaRPr>
          </a:p>
          <a:p>
            <a:pPr marL="1371600" lvl="2" indent="-457200">
              <a:buFont typeface="Calibri" panose="020F0702030404030204" pitchFamily="34" charset="0"/>
              <a:buChar char="―"/>
            </a:pPr>
            <a:r>
              <a:rPr lang="en-US" sz="2400" dirty="0">
                <a:latin typeface="+mj-lt"/>
                <a:sym typeface="+mn-ea"/>
              </a:rPr>
              <a:t>Manually select which features to keep.</a:t>
            </a:r>
            <a:endParaRPr lang="en-US" sz="2400" dirty="0">
              <a:latin typeface="+mj-lt"/>
            </a:endParaRPr>
          </a:p>
          <a:p>
            <a:pPr marL="1371600" lvl="2" indent="-457200">
              <a:buFont typeface="Calibri" panose="020F0702030404030204" pitchFamily="34" charset="0"/>
              <a:buChar char="―"/>
            </a:pPr>
            <a:r>
              <a:rPr lang="en-US" sz="2400" dirty="0">
                <a:latin typeface="+mj-lt"/>
                <a:sym typeface="+mn-ea"/>
              </a:rPr>
              <a:t>Model selection algorithm.</a:t>
            </a:r>
            <a:endParaRPr lang="en-US" sz="2400" dirty="0">
              <a:latin typeface="+mj-lt"/>
            </a:endParaRPr>
          </a:p>
          <a:p>
            <a:pPr marL="914400" lvl="1" indent="-457200">
              <a:buAutoNum type="arabicPeriod"/>
            </a:pPr>
            <a:r>
              <a:rPr lang="en-US" sz="2400" b="1" u="sng" dirty="0">
                <a:latin typeface="+mj-lt"/>
                <a:sym typeface="+mn-ea"/>
              </a:rPr>
              <a:t>Regularization.</a:t>
            </a:r>
            <a:endParaRPr lang="en-US" sz="2400" b="1" u="sng" dirty="0">
              <a:latin typeface="+mj-lt"/>
            </a:endParaRPr>
          </a:p>
          <a:p>
            <a:pPr marL="1371600" lvl="2" indent="-457200">
              <a:buFont typeface="Calibri" panose="020F0702030404030204" pitchFamily="34" charset="0"/>
              <a:buChar char="―"/>
            </a:pPr>
            <a:r>
              <a:rPr lang="en-US" sz="2400" dirty="0">
                <a:latin typeface="+mj-lt"/>
                <a:sym typeface="+mn-ea"/>
              </a:rPr>
              <a:t>Keep all the features, but reduce magnitude/values of parameters.</a:t>
            </a:r>
            <a:endParaRPr lang="en-US" sz="2400" dirty="0">
              <a:latin typeface="+mj-lt"/>
            </a:endParaRPr>
          </a:p>
          <a:p>
            <a:pPr marL="1371600" lvl="2" indent="-457200">
              <a:buFont typeface="Calibri" panose="020F0702030404030204" pitchFamily="34" charset="0"/>
              <a:buChar char="―"/>
            </a:pPr>
            <a:r>
              <a:rPr lang="en-US" sz="2400" dirty="0">
                <a:latin typeface="+mj-lt"/>
                <a:sym typeface="+mn-ea"/>
              </a:rPr>
              <a:t>Works well when we have a lot of features, each of which contributes a bit to predicting.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Intuition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08" y="3763051"/>
            <a:ext cx="1697355" cy="255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53" y="3763010"/>
            <a:ext cx="3382897" cy="262331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custDataLst>
              <p:tags r:id="rId3"/>
            </p:custDataLst>
          </p:nvPr>
        </p:nvGraphicFramePr>
        <p:xfrm>
          <a:off x="3010226" y="1629410"/>
          <a:ext cx="2172176" cy="1907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1" name="TextBox 10"/>
          <p:cNvSpPr txBox="1"/>
          <p:nvPr>
            <p:custDataLst>
              <p:tags r:id="rId4"/>
            </p:custDataLst>
          </p:nvPr>
        </p:nvSpPr>
        <p:spPr>
          <a:xfrm rot="16200000">
            <a:off x="2438451" y="2495295"/>
            <a:ext cx="107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12" name="TextBox 20"/>
          <p:cNvSpPr txBox="1"/>
          <p:nvPr>
            <p:custDataLst>
              <p:tags r:id="rId5"/>
            </p:custDataLst>
          </p:nvPr>
        </p:nvSpPr>
        <p:spPr>
          <a:xfrm>
            <a:off x="3246398" y="3422297"/>
            <a:ext cx="173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 of house</a:t>
            </a:r>
          </a:p>
        </p:txBody>
      </p:sp>
      <p:graphicFrame>
        <p:nvGraphicFramePr>
          <p:cNvPr id="13" name="Chart 12"/>
          <p:cNvGraphicFramePr/>
          <p:nvPr>
            <p:custDataLst>
              <p:tags r:id="rId6"/>
            </p:custDataLst>
          </p:nvPr>
        </p:nvGraphicFramePr>
        <p:xfrm>
          <a:off x="6458804" y="1585452"/>
          <a:ext cx="2172176" cy="1907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4" name="TextBox 13"/>
          <p:cNvSpPr txBox="1"/>
          <p:nvPr>
            <p:custDataLst>
              <p:tags r:id="rId7"/>
            </p:custDataLst>
          </p:nvPr>
        </p:nvSpPr>
        <p:spPr>
          <a:xfrm rot="16200000">
            <a:off x="5887029" y="2451335"/>
            <a:ext cx="1071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15" name="TextBox 20"/>
          <p:cNvSpPr txBox="1"/>
          <p:nvPr>
            <p:custDataLst>
              <p:tags r:id="rId8"/>
            </p:custDataLst>
          </p:nvPr>
        </p:nvSpPr>
        <p:spPr>
          <a:xfrm>
            <a:off x="6667500" y="3382010"/>
            <a:ext cx="173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 of house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>
                <p:custDataLst>
                  <p:tags r:id="rId9"/>
                </p:custDataLst>
              </p14:nvPr>
            </p14:nvContentPartPr>
            <p14:xfrm>
              <a:off x="3286440" y="1797020"/>
              <a:ext cx="5438880" cy="1581480"/>
            </p14:xfrm>
          </p:contentPart>
        </mc:Choice>
        <mc:Fallback xmlns="">
          <p:pic>
            <p:nvPicPr>
              <p:cNvPr id="4" name="Ink 3"/>
            </p:nvPicPr>
            <p:blipFill>
              <a:blip r:embed="rId17"/>
            </p:blipFill>
            <p:spPr>
              <a:xfrm>
                <a:off x="3286440" y="1797020"/>
                <a:ext cx="5438880" cy="1581480"/>
              </a:xfrm>
              <a:prstGeom prst="rect"/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755144" y="4625391"/>
                <a:ext cx="7226017" cy="555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+1000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+1000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2755144" y="4625391"/>
                <a:ext cx="7226017" cy="555730"/>
              </a:xfrm>
              <a:prstGeom prst="rect">
                <a:avLst/>
              </a:prstGeom>
              <a:blipFill rotWithShape="1">
                <a:blip r:embed="rId19"/>
                <a:stretch>
                  <a:fillRect l="-7" t="-9" r="3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Regularization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5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371600" y="1496024"/>
                <a:ext cx="8305800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Small values for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marL="914400" lvl="1" indent="-457200">
                  <a:buFont typeface="Calibri" panose="020F0702030404030204" pitchFamily="34" charset="0"/>
                  <a:buChar char="―"/>
                </a:pPr>
                <a:r>
                  <a:rPr lang="en-US" sz="2400" dirty="0">
                    <a:latin typeface="+mn-lt"/>
                  </a:rPr>
                  <a:t>“Simpler” hypothesis</a:t>
                </a:r>
              </a:p>
              <a:p>
                <a:pPr marL="914400" lvl="1" indent="-457200">
                  <a:buFont typeface="Calibri" panose="020F0702030404030204" pitchFamily="34" charset="0"/>
                  <a:buChar char="―"/>
                </a:pPr>
                <a:r>
                  <a:rPr lang="en-US" sz="2400" dirty="0">
                    <a:latin typeface="+mn-lt"/>
                  </a:rPr>
                  <a:t>Less prone to overfitting </a:t>
                </a:r>
              </a:p>
            </p:txBody>
          </p:sp>
        </mc:Choice>
        <mc:Fallback xmlns="">
          <p:sp>
            <p:nvSpPr>
              <p:cNvPr id="9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371600" y="1496024"/>
                <a:ext cx="8305800" cy="1231940"/>
              </a:xfrm>
              <a:prstGeom prst="rect">
                <a:avLst/>
              </a:prstGeom>
              <a:blipFill rotWithShape="1">
                <a:blip r:embed="rId7"/>
                <a:stretch>
                  <a:fillRect t="-4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7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371600" y="2712720"/>
                <a:ext cx="8305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Housing:</a:t>
                </a:r>
              </a:p>
              <a:p>
                <a:pPr marL="914400" lvl="1" indent="-457200">
                  <a:buFont typeface="Calibri" panose="020F0702030404030204" pitchFamily="34" charset="0"/>
                  <a:buChar char="―"/>
                </a:pPr>
                <a:r>
                  <a:rPr lang="en-US" sz="2400" dirty="0">
                    <a:latin typeface="+mj-lt"/>
                  </a:rPr>
                  <a:t>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pPr marL="914400" lvl="1" indent="-457200">
                  <a:buFont typeface="Calibri" panose="020F0702030404030204" pitchFamily="34" charset="0"/>
                  <a:buChar char="―"/>
                </a:pPr>
                <a:r>
                  <a:rPr lang="en-US" sz="2400" dirty="0">
                    <a:latin typeface="+mj-lt"/>
                  </a:rPr>
                  <a:t>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371600" y="2712720"/>
                <a:ext cx="8305800" cy="1200329"/>
              </a:xfrm>
              <a:prstGeom prst="rect">
                <a:avLst/>
              </a:prstGeom>
              <a:blipFill rotWithShape="1">
                <a:blip r:embed="rId9"/>
                <a:stretch>
                  <a:fillRect b="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2"/>
          <p:cNvSpPr/>
          <p:nvPr>
            <p:custDataLst>
              <p:tags r:id="rId3"/>
            </p:custDataLst>
          </p:nvPr>
        </p:nvSpPr>
        <p:spPr>
          <a:xfrm>
            <a:off x="6553200" y="4430837"/>
            <a:ext cx="1524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/>
              <p:cNvSpPr/>
              <p:nvPr>
                <p:custDataLst>
                  <p:tags r:id="rId4"/>
                </p:custDataLst>
              </p:nvPr>
            </p:nvSpPr>
            <p:spPr>
              <a:xfrm>
                <a:off x="1447800" y="4378132"/>
                <a:ext cx="7772400" cy="777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m:rPr>
                                    <m:nor/>
                                  </m:rPr>
                                  <a:rPr lang="zh-CN" altLang="en-US" sz="28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2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447800" y="4378132"/>
                <a:ext cx="7772400" cy="777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>
                <p:custDataLst>
                  <p:tags r:id="rId1"/>
                </p:custDataLst>
              </p:nvPr>
            </p:nvSpPr>
            <p:spPr>
              <a:xfrm>
                <a:off x="2438219" y="1400364"/>
                <a:ext cx="7772400" cy="777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m:rPr>
                                    <m:nor/>
                                  </m:rPr>
                                  <a:rPr lang="zh-CN" altLang="en-US" sz="28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438219" y="1400364"/>
                <a:ext cx="7772400" cy="777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Regularization</a:t>
            </a:r>
            <a:endParaRPr lang="en-US"/>
          </a:p>
        </p:txBody>
      </p:sp>
      <p:graphicFrame>
        <p:nvGraphicFramePr>
          <p:cNvPr id="14" name="Chart 13"/>
          <p:cNvGraphicFramePr/>
          <p:nvPr>
            <p:custDataLst>
              <p:tags r:id="rId2"/>
            </p:custDataLst>
          </p:nvPr>
        </p:nvGraphicFramePr>
        <p:xfrm>
          <a:off x="5902382" y="2880209"/>
          <a:ext cx="2731067" cy="2397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 rot="16200000">
            <a:off x="5155797" y="3851941"/>
            <a:ext cx="134774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16" name="TextBox 20"/>
          <p:cNvSpPr txBox="1"/>
          <p:nvPr>
            <p:custDataLst>
              <p:tags r:id="rId4"/>
            </p:custDataLst>
          </p:nvPr>
        </p:nvSpPr>
        <p:spPr>
          <a:xfrm>
            <a:off x="6346190" y="5166208"/>
            <a:ext cx="218578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 of house</a:t>
            </a:r>
          </a:p>
        </p:txBody>
      </p:sp>
      <p:cxnSp>
        <p:nvCxnSpPr>
          <p:cNvPr id="17" name="Straight Arrow Connector 16"/>
          <p:cNvCxnSpPr/>
          <p:nvPr>
            <p:custDataLst>
              <p:tags r:id="rId5"/>
            </p:custDataLst>
          </p:nvPr>
        </p:nvCxnSpPr>
        <p:spPr>
          <a:xfrm flipV="1">
            <a:off x="6040838" y="2880208"/>
            <a:ext cx="0" cy="243280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>
            <p:custDataLst>
              <p:tags r:id="rId6"/>
            </p:custDataLst>
          </p:nvPr>
        </p:nvCxnSpPr>
        <p:spPr>
          <a:xfrm>
            <a:off x="5887606" y="5134309"/>
            <a:ext cx="274458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>
            <p:custDataLst>
              <p:tags r:id="rId7"/>
            </p:custDataLst>
          </p:nvPr>
        </p:nvSpPr>
        <p:spPr>
          <a:xfrm>
            <a:off x="1600200" y="3431370"/>
            <a:ext cx="3526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lt"/>
              </a:rPr>
              <a:t>The two parts in the cost function make a balance between </a:t>
            </a:r>
            <a:r>
              <a:rPr lang="en-US" altLang="zh-CN" sz="2000" b="1" dirty="0">
                <a:solidFill>
                  <a:srgbClr val="00B050"/>
                </a:solidFill>
                <a:latin typeface="+mj-lt"/>
              </a:rPr>
              <a:t>bias</a:t>
            </a:r>
            <a:r>
              <a:rPr lang="en-US" altLang="zh-CN" sz="2000" dirty="0">
                <a:latin typeface="+mj-lt"/>
              </a:rPr>
              <a:t> and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</a:rPr>
              <a:t>variance</a:t>
            </a:r>
            <a:r>
              <a:rPr lang="en-US" altLang="zh-CN" sz="2000" dirty="0">
                <a:latin typeface="+mj-lt"/>
              </a:rPr>
              <a:t>, so that the model doesn’t go </a:t>
            </a:r>
            <a:r>
              <a:rPr lang="en-US" altLang="zh-CN" sz="2000" b="1" dirty="0" err="1">
                <a:solidFill>
                  <a:srgbClr val="00B050"/>
                </a:solidFill>
                <a:latin typeface="+mj-lt"/>
              </a:rPr>
              <a:t>underfitting</a:t>
            </a:r>
            <a:r>
              <a:rPr lang="en-US" altLang="zh-CN" sz="2000" dirty="0">
                <a:latin typeface="+mj-lt"/>
              </a:rPr>
              <a:t> or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</a:rPr>
              <a:t>overfitting</a:t>
            </a:r>
            <a:r>
              <a:rPr lang="en-US" altLang="zh-CN" sz="2000" dirty="0">
                <a:latin typeface="+mj-lt"/>
              </a:rPr>
              <a:t> too much</a:t>
            </a:r>
            <a:endParaRPr lang="zh-CN" altLang="en-US" sz="2000" dirty="0">
              <a:latin typeface="+mj-lt"/>
            </a:endParaRPr>
          </a:p>
        </p:txBody>
      </p:sp>
      <p:sp>
        <p:nvSpPr>
          <p:cNvPr id="22" name="Freeform 21"/>
          <p:cNvSpPr/>
          <p:nvPr>
            <p:custDataLst>
              <p:tags r:id="rId8"/>
            </p:custDataLst>
          </p:nvPr>
        </p:nvSpPr>
        <p:spPr>
          <a:xfrm>
            <a:off x="6167854" y="2761415"/>
            <a:ext cx="2707586" cy="2229134"/>
          </a:xfrm>
          <a:custGeom>
            <a:avLst/>
            <a:gdLst>
              <a:gd name="connsiteX0" fmla="*/ 0 w 2050541"/>
              <a:gd name="connsiteY0" fmla="*/ 1267772 h 1716213"/>
              <a:gd name="connsiteX1" fmla="*/ 114300 w 2050541"/>
              <a:gd name="connsiteY1" fmla="*/ 1702112 h 1716213"/>
              <a:gd name="connsiteX2" fmla="*/ 213360 w 2050541"/>
              <a:gd name="connsiteY2" fmla="*/ 1572572 h 1716213"/>
              <a:gd name="connsiteX3" fmla="*/ 358140 w 2050541"/>
              <a:gd name="connsiteY3" fmla="*/ 1199192 h 1716213"/>
              <a:gd name="connsiteX4" fmla="*/ 403860 w 2050541"/>
              <a:gd name="connsiteY4" fmla="*/ 231452 h 1716213"/>
              <a:gd name="connsiteX5" fmla="*/ 563880 w 2050541"/>
              <a:gd name="connsiteY5" fmla="*/ 848672 h 1716213"/>
              <a:gd name="connsiteX6" fmla="*/ 815340 w 2050541"/>
              <a:gd name="connsiteY6" fmla="*/ 1092512 h 1716213"/>
              <a:gd name="connsiteX7" fmla="*/ 967740 w 2050541"/>
              <a:gd name="connsiteY7" fmla="*/ 521012 h 1716213"/>
              <a:gd name="connsiteX8" fmla="*/ 1310640 w 2050541"/>
              <a:gd name="connsiteY8" fmla="*/ 1008692 h 1716213"/>
              <a:gd name="connsiteX9" fmla="*/ 1607820 w 2050541"/>
              <a:gd name="connsiteY9" fmla="*/ 48572 h 1716213"/>
              <a:gd name="connsiteX10" fmla="*/ 2011680 w 2050541"/>
              <a:gd name="connsiteY10" fmla="*/ 132392 h 1716213"/>
              <a:gd name="connsiteX11" fmla="*/ 2011680 w 2050541"/>
              <a:gd name="connsiteY11" fmla="*/ 140012 h 17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0541" h="1716213">
                <a:moveTo>
                  <a:pt x="0" y="1267772"/>
                </a:moveTo>
                <a:cubicBezTo>
                  <a:pt x="39370" y="1459542"/>
                  <a:pt x="78740" y="1651312"/>
                  <a:pt x="114300" y="1702112"/>
                </a:cubicBezTo>
                <a:cubicBezTo>
                  <a:pt x="149860" y="1752912"/>
                  <a:pt x="172720" y="1656392"/>
                  <a:pt x="213360" y="1572572"/>
                </a:cubicBezTo>
                <a:cubicBezTo>
                  <a:pt x="254000" y="1488752"/>
                  <a:pt x="326390" y="1422712"/>
                  <a:pt x="358140" y="1199192"/>
                </a:cubicBezTo>
                <a:cubicBezTo>
                  <a:pt x="389890" y="975672"/>
                  <a:pt x="369570" y="289872"/>
                  <a:pt x="403860" y="231452"/>
                </a:cubicBezTo>
                <a:cubicBezTo>
                  <a:pt x="438150" y="173032"/>
                  <a:pt x="495300" y="705162"/>
                  <a:pt x="563880" y="848672"/>
                </a:cubicBezTo>
                <a:cubicBezTo>
                  <a:pt x="632460" y="992182"/>
                  <a:pt x="748030" y="1147122"/>
                  <a:pt x="815340" y="1092512"/>
                </a:cubicBezTo>
                <a:cubicBezTo>
                  <a:pt x="882650" y="1037902"/>
                  <a:pt x="885190" y="534982"/>
                  <a:pt x="967740" y="521012"/>
                </a:cubicBezTo>
                <a:cubicBezTo>
                  <a:pt x="1050290" y="507042"/>
                  <a:pt x="1203960" y="1087432"/>
                  <a:pt x="1310640" y="1008692"/>
                </a:cubicBezTo>
                <a:cubicBezTo>
                  <a:pt x="1417320" y="929952"/>
                  <a:pt x="1490980" y="194622"/>
                  <a:pt x="1607820" y="48572"/>
                </a:cubicBezTo>
                <a:cubicBezTo>
                  <a:pt x="1724660" y="-97478"/>
                  <a:pt x="2011680" y="132392"/>
                  <a:pt x="2011680" y="132392"/>
                </a:cubicBezTo>
                <a:cubicBezTo>
                  <a:pt x="2078990" y="147632"/>
                  <a:pt x="2045335" y="143822"/>
                  <a:pt x="2011680" y="1400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/>
          <p:nvPr>
            <p:custDataLst>
              <p:tags r:id="rId9"/>
            </p:custDataLst>
          </p:nvPr>
        </p:nvSpPr>
        <p:spPr>
          <a:xfrm>
            <a:off x="6246799" y="3272797"/>
            <a:ext cx="2703609" cy="1781334"/>
          </a:xfrm>
          <a:custGeom>
            <a:avLst/>
            <a:gdLst>
              <a:gd name="connsiteX0" fmla="*/ 0 w 2703609"/>
              <a:gd name="connsiteY0" fmla="*/ 1781334 h 1781334"/>
              <a:gd name="connsiteX1" fmla="*/ 159026 w 2703609"/>
              <a:gd name="connsiteY1" fmla="*/ 1439428 h 1781334"/>
              <a:gd name="connsiteX2" fmla="*/ 294198 w 2703609"/>
              <a:gd name="connsiteY2" fmla="*/ 962349 h 1781334"/>
              <a:gd name="connsiteX3" fmla="*/ 532737 w 2703609"/>
              <a:gd name="connsiteY3" fmla="*/ 715859 h 1781334"/>
              <a:gd name="connsiteX4" fmla="*/ 628153 w 2703609"/>
              <a:gd name="connsiteY4" fmla="*/ 381904 h 1781334"/>
              <a:gd name="connsiteX5" fmla="*/ 803081 w 2703609"/>
              <a:gd name="connsiteY5" fmla="*/ 214927 h 1781334"/>
              <a:gd name="connsiteX6" fmla="*/ 1144988 w 2703609"/>
              <a:gd name="connsiteY6" fmla="*/ 199024 h 1781334"/>
              <a:gd name="connsiteX7" fmla="*/ 1311965 w 2703609"/>
              <a:gd name="connsiteY7" fmla="*/ 183121 h 1781334"/>
              <a:gd name="connsiteX8" fmla="*/ 1502796 w 2703609"/>
              <a:gd name="connsiteY8" fmla="*/ 127462 h 1781334"/>
              <a:gd name="connsiteX9" fmla="*/ 1661822 w 2703609"/>
              <a:gd name="connsiteY9" fmla="*/ 241 h 1781334"/>
              <a:gd name="connsiteX10" fmla="*/ 1932167 w 2703609"/>
              <a:gd name="connsiteY10" fmla="*/ 95657 h 1781334"/>
              <a:gd name="connsiteX11" fmla="*/ 2067339 w 2703609"/>
              <a:gd name="connsiteY11" fmla="*/ 103608 h 1781334"/>
              <a:gd name="connsiteX12" fmla="*/ 2282024 w 2703609"/>
              <a:gd name="connsiteY12" fmla="*/ 87706 h 1781334"/>
              <a:gd name="connsiteX13" fmla="*/ 2639833 w 2703609"/>
              <a:gd name="connsiteY13" fmla="*/ 71803 h 1781334"/>
              <a:gd name="connsiteX14" fmla="*/ 2703443 w 2703609"/>
              <a:gd name="connsiteY14" fmla="*/ 71803 h 1781334"/>
              <a:gd name="connsiteX15" fmla="*/ 2703443 w 2703609"/>
              <a:gd name="connsiteY15" fmla="*/ 71803 h 178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03609" h="1781334">
                <a:moveTo>
                  <a:pt x="0" y="1781334"/>
                </a:moveTo>
                <a:cubicBezTo>
                  <a:pt x="54996" y="1678629"/>
                  <a:pt x="109993" y="1575925"/>
                  <a:pt x="159026" y="1439428"/>
                </a:cubicBezTo>
                <a:cubicBezTo>
                  <a:pt x="208059" y="1302931"/>
                  <a:pt x="231913" y="1082944"/>
                  <a:pt x="294198" y="962349"/>
                </a:cubicBezTo>
                <a:cubicBezTo>
                  <a:pt x="356483" y="841754"/>
                  <a:pt x="477078" y="812600"/>
                  <a:pt x="532737" y="715859"/>
                </a:cubicBezTo>
                <a:cubicBezTo>
                  <a:pt x="588396" y="619118"/>
                  <a:pt x="583096" y="465393"/>
                  <a:pt x="628153" y="381904"/>
                </a:cubicBezTo>
                <a:cubicBezTo>
                  <a:pt x="673210" y="298415"/>
                  <a:pt x="716942" y="245407"/>
                  <a:pt x="803081" y="214927"/>
                </a:cubicBezTo>
                <a:cubicBezTo>
                  <a:pt x="889220" y="184447"/>
                  <a:pt x="1060174" y="204325"/>
                  <a:pt x="1144988" y="199024"/>
                </a:cubicBezTo>
                <a:cubicBezTo>
                  <a:pt x="1229802" y="193723"/>
                  <a:pt x="1252330" y="195048"/>
                  <a:pt x="1311965" y="183121"/>
                </a:cubicBezTo>
                <a:cubicBezTo>
                  <a:pt x="1371600" y="171194"/>
                  <a:pt x="1444487" y="157942"/>
                  <a:pt x="1502796" y="127462"/>
                </a:cubicBezTo>
                <a:cubicBezTo>
                  <a:pt x="1561105" y="96982"/>
                  <a:pt x="1590260" y="5542"/>
                  <a:pt x="1661822" y="241"/>
                </a:cubicBezTo>
                <a:cubicBezTo>
                  <a:pt x="1733384" y="-5060"/>
                  <a:pt x="1864581" y="78429"/>
                  <a:pt x="1932167" y="95657"/>
                </a:cubicBezTo>
                <a:cubicBezTo>
                  <a:pt x="1999753" y="112885"/>
                  <a:pt x="2009030" y="104933"/>
                  <a:pt x="2067339" y="103608"/>
                </a:cubicBezTo>
                <a:cubicBezTo>
                  <a:pt x="2125648" y="102283"/>
                  <a:pt x="2186608" y="93007"/>
                  <a:pt x="2282024" y="87706"/>
                </a:cubicBezTo>
                <a:cubicBezTo>
                  <a:pt x="2377440" y="82405"/>
                  <a:pt x="2569597" y="74453"/>
                  <a:pt x="2639833" y="71803"/>
                </a:cubicBezTo>
                <a:cubicBezTo>
                  <a:pt x="2710069" y="69153"/>
                  <a:pt x="2703443" y="71803"/>
                  <a:pt x="2703443" y="71803"/>
                </a:cubicBezTo>
                <a:lnTo>
                  <a:pt x="2703443" y="7180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/>
          <p:nvPr>
            <p:custDataLst>
              <p:tags r:id="rId10"/>
            </p:custDataLst>
          </p:nvPr>
        </p:nvSpPr>
        <p:spPr>
          <a:xfrm>
            <a:off x="4512043" y="1406726"/>
            <a:ext cx="263525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>
            <p:custDataLst>
              <p:tags r:id="rId11"/>
            </p:custDataLst>
          </p:nvPr>
        </p:nvSpPr>
        <p:spPr>
          <a:xfrm>
            <a:off x="7535354" y="1459947"/>
            <a:ext cx="1473737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735500" y="2761644"/>
                <a:ext cx="1134110" cy="443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2735500" y="2761644"/>
                <a:ext cx="1134110" cy="443865"/>
              </a:xfrm>
              <a:prstGeom prst="rect">
                <a:avLst/>
              </a:prstGeom>
              <a:blipFill rotWithShape="1">
                <a:blip r:embed="rId18"/>
                <a:stretch>
                  <a:fillRect l="-49" t="-7" r="-5830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Regularization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676400" y="1348616"/>
                <a:ext cx="845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In regularized linear regression, we choose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 to minimize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676400" y="1348616"/>
                <a:ext cx="8458200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111" b="11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674627" y="2651219"/>
                <a:ext cx="845820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+mj-lt"/>
                  </a:rPr>
                  <a:t> is set to an extremely large value (perhaps for too large for our problem, say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)?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674627" y="2651219"/>
                <a:ext cx="8458200" cy="862608"/>
              </a:xfrm>
              <a:prstGeom prst="rect">
                <a:avLst/>
              </a:prstGeom>
              <a:blipFill rotWithShape="1">
                <a:blip r:embed="rId9"/>
                <a:stretch>
                  <a:fillRect l="-2" t="-11" r="2" b="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74627" y="3608120"/>
                <a:ext cx="84582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Algorithm works fine; setting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to be very large can’t hurt it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Algorithm fails to eliminate overfitting.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solidFill>
                      <a:srgbClr val="00B050"/>
                    </a:solidFill>
                    <a:latin typeface="+mj-lt"/>
                  </a:rPr>
                  <a:t>Algorithm results in </a:t>
                </a:r>
                <a:r>
                  <a:rPr lang="en-US" sz="2400" dirty="0" err="1">
                    <a:solidFill>
                      <a:srgbClr val="00B050"/>
                    </a:solidFill>
                    <a:latin typeface="+mj-lt"/>
                  </a:rPr>
                  <a:t>underfitting</a:t>
                </a:r>
                <a:r>
                  <a:rPr lang="en-US" sz="2400" dirty="0">
                    <a:solidFill>
                      <a:srgbClr val="00B050"/>
                    </a:solidFill>
                    <a:latin typeface="+mj-lt"/>
                  </a:rPr>
                  <a:t>. (Fails to fit even training data well).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Gradient descent will fail to converge.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674627" y="3608120"/>
                <a:ext cx="8458200" cy="1938992"/>
              </a:xfrm>
              <a:prstGeom prst="rect">
                <a:avLst/>
              </a:prstGeom>
              <a:blipFill>
                <a:blip r:embed="rId11"/>
                <a:stretch>
                  <a:fillRect l="-1009" t="-220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2476500" y="1854233"/>
                <a:ext cx="7772400" cy="679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476500" y="1854233"/>
                <a:ext cx="7772400" cy="679610"/>
              </a:xfrm>
              <a:prstGeom prst="rect">
                <a:avLst/>
              </a:prstGeom>
              <a:blipFill rotWithShape="1">
                <a:blip r:embed="rId13"/>
                <a:stretch>
                  <a:fillRect t="-5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Regularization</a:t>
            </a:r>
            <a:endParaRPr lang="en-US"/>
          </a:p>
        </p:txBody>
      </p:sp>
      <p:graphicFrame>
        <p:nvGraphicFramePr>
          <p:cNvPr id="21" name="Chart 20"/>
          <p:cNvGraphicFramePr/>
          <p:nvPr>
            <p:custDataLst>
              <p:tags r:id="rId1"/>
            </p:custDataLst>
          </p:nvPr>
        </p:nvGraphicFramePr>
        <p:xfrm>
          <a:off x="3001245" y="3089330"/>
          <a:ext cx="2172176" cy="1907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2" name="TextBox 21"/>
          <p:cNvSpPr txBox="1"/>
          <p:nvPr>
            <p:custDataLst>
              <p:tags r:id="rId2"/>
            </p:custDataLst>
          </p:nvPr>
        </p:nvSpPr>
        <p:spPr>
          <a:xfrm rot="16200000">
            <a:off x="2429470" y="3955213"/>
            <a:ext cx="1071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Price</a:t>
            </a:r>
          </a:p>
        </p:txBody>
      </p:sp>
      <p:sp>
        <p:nvSpPr>
          <p:cNvPr id="23" name="TextBox 20"/>
          <p:cNvSpPr txBox="1"/>
          <p:nvPr>
            <p:custDataLst>
              <p:tags r:id="rId3"/>
            </p:custDataLst>
          </p:nvPr>
        </p:nvSpPr>
        <p:spPr>
          <a:xfrm>
            <a:off x="3209941" y="4885888"/>
            <a:ext cx="173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Size of house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62" y="5400675"/>
            <a:ext cx="3603721" cy="279455"/>
          </a:xfrm>
          <a:prstGeom prst="rect">
            <a:avLst/>
          </a:prstGeom>
        </p:spPr>
      </p:pic>
      <p:cxnSp>
        <p:nvCxnSpPr>
          <p:cNvPr id="5" name="Straight Connector 4"/>
          <p:cNvCxnSpPr>
            <a:endCxn id="21" idx="3"/>
          </p:cNvCxnSpPr>
          <p:nvPr>
            <p:custDataLst>
              <p:tags r:id="rId5"/>
            </p:custDataLst>
          </p:nvPr>
        </p:nvCxnSpPr>
        <p:spPr>
          <a:xfrm flipV="1">
            <a:off x="3253362" y="4042909"/>
            <a:ext cx="192005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>
            <p:custDataLst>
              <p:tags r:id="rId6"/>
            </p:custDataLst>
          </p:nvPr>
        </p:nvSpPr>
        <p:spPr>
          <a:xfrm>
            <a:off x="5909031" y="4181475"/>
            <a:ext cx="213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+mj-lt"/>
              </a:rPr>
              <a:t>underfit</a:t>
            </a:r>
            <a:endParaRPr lang="zh-CN" altLang="en-US" dirty="0">
              <a:latin typeface="+mj-lt"/>
            </a:endParaRPr>
          </a:p>
        </p:txBody>
      </p:sp>
      <p:sp>
        <p:nvSpPr>
          <p:cNvPr id="28" name="TextBox 27"/>
          <p:cNvSpPr txBox="1"/>
          <p:nvPr>
            <p:custDataLst>
              <p:tags r:id="rId7"/>
            </p:custDataLst>
          </p:nvPr>
        </p:nvSpPr>
        <p:spPr>
          <a:xfrm>
            <a:off x="2632075" y="6010275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All theta are penalized to almost 0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676314" y="1153631"/>
                <a:ext cx="845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In regularized linear regression, we choose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 to minimize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676314" y="1153631"/>
                <a:ext cx="8458200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6" t="-102" r="6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679931" y="2455933"/>
                <a:ext cx="845820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is set to an extremely large value (perhaps for too large for our problem, say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)?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1679931" y="2455933"/>
                <a:ext cx="8458200" cy="862608"/>
              </a:xfrm>
              <a:prstGeom prst="rect">
                <a:avLst/>
              </a:prstGeom>
              <a:blipFill rotWithShape="1">
                <a:blip r:embed="rId17"/>
                <a:stretch>
                  <a:fillRect l="-4" t="-45" r="4" b="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>
                <p:custDataLst>
                  <p:tags r:id="rId10"/>
                </p:custDataLst>
              </p:nvPr>
            </p:nvSpPr>
            <p:spPr>
              <a:xfrm>
                <a:off x="2514514" y="1712205"/>
                <a:ext cx="7772400" cy="679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2514514" y="1712205"/>
                <a:ext cx="7772400" cy="679610"/>
              </a:xfrm>
              <a:prstGeom prst="rect">
                <a:avLst/>
              </a:prstGeom>
              <a:blipFill rotWithShape="1">
                <a:blip r:embed="rId19"/>
                <a:stretch>
                  <a:fillRect l="-7" t="-36" r="7" b="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Microsoft YaHei" charset="-122"/>
                <a:sym typeface="+mn-ea"/>
              </a:rPr>
              <a:t>Regularization: 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linear regression</a:t>
            </a:r>
            <a:endParaRPr lang="en-US"/>
          </a:p>
        </p:txBody>
      </p:sp>
      <p:sp>
        <p:nvSpPr>
          <p:cNvPr id="33" name="TextBox 32"/>
          <p:cNvSpPr txBox="1"/>
          <p:nvPr>
            <p:custDataLst>
              <p:tags r:id="rId1"/>
            </p:custDataLst>
          </p:nvPr>
        </p:nvSpPr>
        <p:spPr>
          <a:xfrm>
            <a:off x="1752600" y="31115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Repeat</a:t>
            </a:r>
            <a:endParaRPr lang="en-US" sz="2400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3" y="3167667"/>
            <a:ext cx="109728" cy="304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2" y="5474462"/>
            <a:ext cx="109728" cy="304038"/>
          </a:xfrm>
          <a:prstGeom prst="rect">
            <a:avLst/>
          </a:prstGeom>
        </p:spPr>
      </p:pic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1676400" y="271111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lt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623560" y="1901349"/>
                <a:ext cx="1222129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623560" y="1901349"/>
                <a:ext cx="1222129" cy="480773"/>
              </a:xfrm>
              <a:prstGeom prst="rect">
                <a:avLst/>
              </a:prstGeom>
              <a:blipFill rotWithShape="1">
                <a:blip r:embed="rId15"/>
                <a:stretch>
                  <a:fillRect l="-41" t="-33" r="-447" b="4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2296886" y="3639674"/>
                <a:ext cx="5690958" cy="617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296886" y="3639674"/>
                <a:ext cx="5690958" cy="6172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2296886" y="4334889"/>
                <a:ext cx="7075714" cy="1065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2296886" y="4334889"/>
                <a:ext cx="7075714" cy="1065933"/>
              </a:xfrm>
              <a:prstGeom prst="rect">
                <a:avLst/>
              </a:prstGeom>
              <a:blipFill rotWithShape="1">
                <a:blip r:embed="rId19"/>
                <a:stretch>
                  <a:fillRect l="-1" t="-36" b="1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>
                <p:custDataLst>
                  <p:tags r:id="rId8"/>
                </p:custDataLst>
              </p:nvPr>
            </p:nvSpPr>
            <p:spPr>
              <a:xfrm>
                <a:off x="1872343" y="5816941"/>
                <a:ext cx="7075714" cy="922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1872343" y="5816941"/>
                <a:ext cx="7075714" cy="92204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853544" y="5031490"/>
                <a:ext cx="19623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4853544" y="5031490"/>
                <a:ext cx="1962397" cy="369332"/>
              </a:xfrm>
              <a:prstGeom prst="rect">
                <a:avLst/>
              </a:prstGeom>
              <a:blipFill>
                <a:blip r:embed="rId23"/>
                <a:stretch>
                  <a:fillRect l="-4348" r="-465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24000" y="973007"/>
                <a:ext cx="7772400" cy="679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1524000" y="973007"/>
                <a:ext cx="7772400" cy="679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libri" panose="020F0702030404030204"/>
                <a:ea typeface="Microsoft YaHei" charset="-122"/>
                <a:sym typeface="+mn-ea"/>
              </a:rPr>
              <a:t>Regularization: 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logistic regression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410456" y="1523944"/>
            <a:ext cx="4041648" cy="1263294"/>
            <a:chOff x="3730752" y="1589532"/>
            <a:chExt cx="3584448" cy="1058418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752" y="1589532"/>
              <a:ext cx="2441448" cy="10584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752" y="1619188"/>
              <a:ext cx="1010412" cy="30632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>
            <p:custDataLst>
              <p:tags r:id="rId1"/>
            </p:custDataLst>
          </p:nvPr>
        </p:nvSpPr>
        <p:spPr>
          <a:xfrm>
            <a:off x="1818019" y="408059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Cost function: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818019" y="1453558"/>
            <a:ext cx="2542757" cy="2287424"/>
            <a:chOff x="306551" y="789242"/>
            <a:chExt cx="2542757" cy="2287424"/>
          </a:xfrm>
        </p:grpSpPr>
        <p:grpSp>
          <p:nvGrpSpPr>
            <p:cNvPr id="19" name="Group 18"/>
            <p:cNvGrpSpPr/>
            <p:nvPr/>
          </p:nvGrpSpPr>
          <p:grpSpPr>
            <a:xfrm>
              <a:off x="306551" y="876401"/>
              <a:ext cx="2485587" cy="2200265"/>
              <a:chOff x="306551" y="747415"/>
              <a:chExt cx="2485587" cy="2200265"/>
            </a:xfrm>
          </p:grpSpPr>
          <p:sp>
            <p:nvSpPr>
              <p:cNvPr id="23" name="Oval 22"/>
              <p:cNvSpPr/>
              <p:nvPr>
                <p:custDataLst>
                  <p:tags r:id="rId6"/>
                </p:custDataLst>
              </p:nvPr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>
                <p:custDataLst>
                  <p:tags r:id="rId8"/>
                </p:custDataLst>
              </p:nvPr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>
                <p:custDataLst>
                  <p:tags r:id="rId9"/>
                </p:custDataLst>
              </p:nvPr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ross 26"/>
              <p:cNvSpPr/>
              <p:nvPr>
                <p:custDataLst>
                  <p:tags r:id="rId10"/>
                </p:custDataLst>
              </p:nvPr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ross 27"/>
              <p:cNvSpPr/>
              <p:nvPr>
                <p:custDataLst>
                  <p:tags r:id="rId11"/>
                </p:custDataLst>
              </p:nvPr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ross 30"/>
              <p:cNvSpPr/>
              <p:nvPr>
                <p:custDataLst>
                  <p:tags r:id="rId12"/>
                </p:custDataLst>
              </p:nvPr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ross 39"/>
              <p:cNvSpPr/>
              <p:nvPr>
                <p:custDataLst>
                  <p:tags r:id="rId13"/>
                </p:custDataLst>
              </p:nvPr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42" name="TextBox 4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43" name="Straight Arrow Connector 42"/>
              <p:cNvCxnSpPr/>
              <p:nvPr>
                <p:custDataLst>
                  <p:tags r:id="rId16"/>
                </p:custDataLst>
              </p:nvPr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ross 44"/>
              <p:cNvSpPr/>
              <p:nvPr>
                <p:custDataLst>
                  <p:tags r:id="rId18"/>
                </p:custDataLst>
              </p:nvPr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ross 45"/>
              <p:cNvSpPr/>
              <p:nvPr>
                <p:custDataLst>
                  <p:tags r:id="rId19"/>
                </p:custDataLst>
              </p:nvPr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ross 46"/>
              <p:cNvSpPr/>
              <p:nvPr>
                <p:custDataLst>
                  <p:tags r:id="rId20"/>
                </p:custDataLst>
              </p:nvPr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/>
              <p:cNvSpPr/>
              <p:nvPr>
                <p:custDataLst>
                  <p:tags r:id="rId21"/>
                </p:custDataLst>
              </p:nvPr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/>
              <p:cNvSpPr/>
              <p:nvPr>
                <p:custDataLst>
                  <p:tags r:id="rId22"/>
                </p:custDataLst>
              </p:nvPr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ross 49"/>
              <p:cNvSpPr/>
              <p:nvPr>
                <p:custDataLst>
                  <p:tags r:id="rId23"/>
                </p:custDataLst>
              </p:nvPr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ross 50"/>
              <p:cNvSpPr/>
              <p:nvPr>
                <p:custDataLst>
                  <p:tags r:id="rId24"/>
                </p:custDataLst>
              </p:nvPr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ross 51"/>
              <p:cNvSpPr/>
              <p:nvPr>
                <p:custDataLst>
                  <p:tags r:id="rId25"/>
                </p:custDataLst>
              </p:nvPr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ross 52"/>
              <p:cNvSpPr/>
              <p:nvPr>
                <p:custDataLst>
                  <p:tags r:id="rId26"/>
                </p:custDataLst>
              </p:nvPr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ross 53"/>
              <p:cNvSpPr/>
              <p:nvPr>
                <p:custDataLst>
                  <p:tags r:id="rId27"/>
                </p:custDataLst>
              </p:nvPr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>
                <p:custDataLst>
                  <p:tags r:id="rId28"/>
                </p:custDataLst>
              </p:nvPr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>
                <p:custDataLst>
                  <p:tags r:id="rId29"/>
                </p:custDataLst>
              </p:nvPr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>
                <p:custDataLst>
                  <p:tags r:id="rId30"/>
                </p:custDataLst>
              </p:nvPr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>
                <p:custDataLst>
                  <p:tags r:id="rId31"/>
                </p:custDataLst>
              </p:nvPr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>
                <p:custDataLst>
                  <p:tags r:id="rId32"/>
                </p:custDataLst>
              </p:nvPr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>
                <p:custDataLst>
                  <p:tags r:id="rId33"/>
                </p:custDataLst>
              </p:nvPr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>
                <p:custDataLst>
                  <p:tags r:id="rId34"/>
                </p:custDataLst>
              </p:nvPr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>
                <p:custDataLst>
                  <p:tags r:id="rId35"/>
                </p:custDataLst>
              </p:nvPr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>
                <p:custDataLst>
                  <p:tags r:id="rId36"/>
                </p:custDataLst>
              </p:nvPr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>
                <p:custDataLst>
                  <p:tags r:id="rId37"/>
                </p:custDataLst>
              </p:nvPr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>
                <p:custDataLst>
                  <p:tags r:id="rId38"/>
                </p:custDataLst>
              </p:nvPr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Cross 19"/>
            <p:cNvSpPr/>
            <p:nvPr>
              <p:custDataLst>
                <p:tags r:id="rId3"/>
              </p:custDataLst>
            </p:nvPr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>
              <p:custDataLst>
                <p:tags r:id="rId4"/>
              </p:custDataLst>
            </p:nvPr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>
              <p:custDataLst>
                <p:tags r:id="rId5"/>
              </p:custDataLst>
            </p:nvPr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>
                <p:custDataLst>
                  <p:tags r:id="rId2"/>
                </p:custDataLst>
              </p:nvPr>
            </p:nvSpPr>
            <p:spPr>
              <a:xfrm>
                <a:off x="1586865" y="4961190"/>
                <a:ext cx="9086588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>
              <a:xfrm>
                <a:off x="1586865" y="4961190"/>
                <a:ext cx="9086588" cy="552972"/>
              </a:xfrm>
              <a:prstGeom prst="rect">
                <a:avLst/>
              </a:prstGeom>
              <a:blipFill rotWithShape="1">
                <a:blip r:embed="rId45"/>
                <a:stretch>
                  <a:fillRect t="-103" r="4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libri" panose="020F0702030404030204"/>
                <a:ea typeface="Microsoft YaHei" charset="-122"/>
                <a:sym typeface="+mn-ea"/>
              </a:rPr>
              <a:t>Regularization: 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logistic regression</a:t>
            </a:r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40" y="1655605"/>
            <a:ext cx="109728" cy="3040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49" y="3962400"/>
            <a:ext cx="109728" cy="304038"/>
          </a:xfrm>
          <a:prstGeom prst="rect">
            <a:avLst/>
          </a:prstGeom>
        </p:spPr>
      </p:pic>
      <p:sp>
        <p:nvSpPr>
          <p:cNvPr id="75" name="TextBox 74"/>
          <p:cNvSpPr txBox="1"/>
          <p:nvPr>
            <p:custDataLst>
              <p:tags r:id="rId3"/>
            </p:custDataLst>
          </p:nvPr>
        </p:nvSpPr>
        <p:spPr>
          <a:xfrm>
            <a:off x="2172868" y="1094283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lt"/>
              </a:rPr>
              <a:t>Gradient descent</a:t>
            </a:r>
          </a:p>
        </p:txBody>
      </p:sp>
      <p:sp>
        <p:nvSpPr>
          <p:cNvPr id="4" name="Rectangle 1"/>
          <p:cNvSpPr/>
          <p:nvPr>
            <p:custDataLst>
              <p:tags r:id="rId4"/>
            </p:custDataLst>
          </p:nvPr>
        </p:nvSpPr>
        <p:spPr>
          <a:xfrm>
            <a:off x="2172868" y="1607569"/>
            <a:ext cx="918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</a:rPr>
              <a:t>Repeat</a:t>
            </a:r>
            <a:endParaRPr lang="en-US" altLang="zh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523490" y="4966200"/>
                <a:ext cx="5867400" cy="125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  <a:cs typeface="Times New Roman" panose="02020703060505090304" charset="0"/>
                  </a:rPr>
                  <a:t>The above gradient formula looks exactly like what we have in linear regression, the only difference is </a:t>
                </a:r>
                <a:r>
                  <a:rPr lang="en-US" altLang="zh-CN" sz="2400">
                    <a:latin typeface="+mj-lt"/>
                    <a:cs typeface="Times New Roman" panose="02020703060505090304" charset="0"/>
                  </a:rPr>
                  <a:t>the form </a:t>
                </a:r>
                <a:r>
                  <a:rPr lang="en-US" altLang="zh-CN" sz="2400" dirty="0">
                    <a:latin typeface="+mj-lt"/>
                    <a:cs typeface="Times New Roman" panose="02020703060505090304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+mj-lt"/>
                    <a:cs typeface="Times New Roman" panose="02020703060505090304" charset="0"/>
                  </a:rPr>
                  <a:t>.</a:t>
                </a:r>
                <a:endParaRPr lang="zh-CN" altLang="en-US" sz="2400" dirty="0">
                  <a:latin typeface="+mj-lt"/>
                  <a:cs typeface="Times New Roman" panose="0202070306050509030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523490" y="4966200"/>
                <a:ext cx="5867400" cy="1254959"/>
              </a:xfrm>
              <a:prstGeom prst="rect">
                <a:avLst/>
              </a:prstGeom>
              <a:blipFill rotWithShape="1">
                <a:blip r:embed="rId13"/>
                <a:stretch>
                  <a:fillRect t="-40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3123918" y="2286204"/>
                <a:ext cx="5690958" cy="617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123918" y="2286204"/>
                <a:ext cx="5690958" cy="617285"/>
              </a:xfrm>
              <a:prstGeom prst="rect">
                <a:avLst/>
              </a:prstGeom>
              <a:blipFill rotWithShape="1">
                <a:blip r:embed="rId15"/>
                <a:stretch>
                  <a:fillRect l="-6" t="-33" r="8" b="4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3123918" y="2981419"/>
                <a:ext cx="7075714" cy="1065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3123918" y="2981419"/>
                <a:ext cx="7075714" cy="1065933"/>
              </a:xfrm>
              <a:prstGeom prst="rect">
                <a:avLst/>
              </a:prstGeom>
              <a:blipFill rotWithShape="1">
                <a:blip r:embed="rId17"/>
                <a:stretch>
                  <a:fillRect l="-5" t="-9" r="4" b="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969397" y="3678020"/>
                <a:ext cx="19623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5969397" y="3678020"/>
                <a:ext cx="1962397" cy="369332"/>
              </a:xfrm>
              <a:prstGeom prst="rect">
                <a:avLst/>
              </a:prstGeom>
              <a:blipFill rotWithShape="1">
                <a:blip r:embed="rId19"/>
                <a:stretch>
                  <a:fillRect l="-20" t="-27" r="-1035" b="13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3.2: Support Vector Machine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 Classification</a:t>
            </a:r>
            <a:endParaRPr lang="en-US" altLang="zh-CN"/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Cost function and gradient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Multi-class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>
                <a:solidFill>
                  <a:schemeClr val="bg1">
                    <a:lumMod val="85000"/>
                  </a:schemeClr>
                </a:solidFill>
                <a:sym typeface="+mn-ea"/>
              </a:rPr>
              <a:t> Regularization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 Support</a:t>
            </a:r>
            <a:r>
              <a:rPr lang="zh-CN" altLang="en-US">
                <a:sym typeface="+mn-ea"/>
              </a:rPr>
              <a:t> </a:t>
            </a:r>
            <a:r>
              <a:rPr>
                <a:sym typeface="+mn-ea"/>
              </a:rPr>
              <a:t>vector</a:t>
            </a:r>
            <a:r>
              <a:rPr lang="zh-CN" altLang="en-US">
                <a:sym typeface="+mn-ea"/>
              </a:rPr>
              <a:t> </a:t>
            </a:r>
            <a:r>
              <a:rPr>
                <a:sym typeface="+mn-ea"/>
              </a:rPr>
              <a:t>machine</a:t>
            </a:r>
            <a:r>
              <a:rPr lang="zh-CN" altLang="en-US">
                <a:sym typeface="+mn-ea"/>
              </a:rPr>
              <a:t> </a:t>
            </a:r>
            <a:r>
              <a:rPr>
                <a:sym typeface="+mn-ea"/>
              </a:rPr>
              <a:t>model</a:t>
            </a:r>
            <a:r>
              <a:rPr lang="zh-CN" altLang="en-US">
                <a:sym typeface="+mn-ea"/>
              </a:rPr>
              <a:t> </a:t>
            </a:r>
          </a:p>
          <a:p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>
                <a:sym typeface="+mn-ea"/>
              </a:rPr>
              <a:t>Constrained optimization</a:t>
            </a:r>
            <a:endParaRPr lang="en-US" altLang="zh-CN"/>
          </a:p>
          <a:p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 Soft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margin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 Kernel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methods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Linear Separators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Binary classification can be viewed as the task of separating classes in feature space:</a:t>
            </a:r>
          </a:p>
          <a:p>
            <a:endParaRPr lang="en-US"/>
          </a:p>
        </p:txBody>
      </p:sp>
      <p:sp>
        <p:nvSpPr>
          <p:cNvPr id="165892" name="Straight Connector 165891"/>
          <p:cNvSpPr/>
          <p:nvPr>
            <p:custDataLst>
              <p:tags r:id="rId1"/>
            </p:custDataLst>
          </p:nvPr>
        </p:nvSpPr>
        <p:spPr>
          <a:xfrm flipV="1">
            <a:off x="2916238" y="2662555"/>
            <a:ext cx="0" cy="3041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5893" name="Straight Connector 165892"/>
          <p:cNvSpPr/>
          <p:nvPr>
            <p:custDataLst>
              <p:tags r:id="rId2"/>
            </p:custDataLst>
          </p:nvPr>
        </p:nvSpPr>
        <p:spPr>
          <a:xfrm flipV="1">
            <a:off x="2781300" y="5588318"/>
            <a:ext cx="4081463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5894" name="Octagon 165893"/>
          <p:cNvSpPr/>
          <p:nvPr>
            <p:custDataLst>
              <p:tags r:id="rId3"/>
            </p:custDataLst>
          </p:nvPr>
        </p:nvSpPr>
        <p:spPr>
          <a:xfrm>
            <a:off x="3956050" y="341820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895" name="Octagon 165894"/>
          <p:cNvSpPr/>
          <p:nvPr>
            <p:custDataLst>
              <p:tags r:id="rId4"/>
            </p:custDataLst>
          </p:nvPr>
        </p:nvSpPr>
        <p:spPr>
          <a:xfrm>
            <a:off x="3381375" y="37753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896" name="Octagon 165895"/>
          <p:cNvSpPr/>
          <p:nvPr>
            <p:custDataLst>
              <p:tags r:id="rId5"/>
            </p:custDataLst>
          </p:nvPr>
        </p:nvSpPr>
        <p:spPr>
          <a:xfrm>
            <a:off x="3533775" y="43214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897" name="Octagon 165896"/>
          <p:cNvSpPr/>
          <p:nvPr>
            <p:custDataLst>
              <p:tags r:id="rId6"/>
            </p:custDataLst>
          </p:nvPr>
        </p:nvSpPr>
        <p:spPr>
          <a:xfrm>
            <a:off x="3152775" y="47786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898" name="Octagon 165897"/>
          <p:cNvSpPr/>
          <p:nvPr>
            <p:custDataLst>
              <p:tags r:id="rId7"/>
            </p:custDataLst>
          </p:nvPr>
        </p:nvSpPr>
        <p:spPr>
          <a:xfrm>
            <a:off x="3686175" y="31784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899" name="Octagon 165898"/>
          <p:cNvSpPr/>
          <p:nvPr>
            <p:custDataLst>
              <p:tags r:id="rId8"/>
            </p:custDataLst>
          </p:nvPr>
        </p:nvSpPr>
        <p:spPr>
          <a:xfrm>
            <a:off x="3152775" y="40928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0" name="Octagon 165899"/>
          <p:cNvSpPr/>
          <p:nvPr>
            <p:custDataLst>
              <p:tags r:id="rId9"/>
            </p:custDataLst>
          </p:nvPr>
        </p:nvSpPr>
        <p:spPr>
          <a:xfrm>
            <a:off x="3305175" y="42452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1" name="Octagon 165900"/>
          <p:cNvSpPr/>
          <p:nvPr>
            <p:custDataLst>
              <p:tags r:id="rId10"/>
            </p:custDataLst>
          </p:nvPr>
        </p:nvSpPr>
        <p:spPr>
          <a:xfrm>
            <a:off x="4067175" y="386429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2" name="Octagon 165901"/>
          <p:cNvSpPr/>
          <p:nvPr>
            <p:custDataLst>
              <p:tags r:id="rId11"/>
            </p:custDataLst>
          </p:nvPr>
        </p:nvSpPr>
        <p:spPr>
          <a:xfrm>
            <a:off x="4968875" y="38515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3" name="Octagon 165902"/>
          <p:cNvSpPr/>
          <p:nvPr>
            <p:custDataLst>
              <p:tags r:id="rId12"/>
            </p:custDataLst>
          </p:nvPr>
        </p:nvSpPr>
        <p:spPr>
          <a:xfrm>
            <a:off x="4600575" y="47786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4" name="Octagon 165903"/>
          <p:cNvSpPr/>
          <p:nvPr>
            <p:custDataLst>
              <p:tags r:id="rId13"/>
            </p:custDataLst>
          </p:nvPr>
        </p:nvSpPr>
        <p:spPr>
          <a:xfrm>
            <a:off x="5591175" y="47786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5" name="Octagon 165904"/>
          <p:cNvSpPr/>
          <p:nvPr>
            <p:custDataLst>
              <p:tags r:id="rId14"/>
            </p:custDataLst>
          </p:nvPr>
        </p:nvSpPr>
        <p:spPr>
          <a:xfrm>
            <a:off x="4283075" y="52993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6" name="Octagon 165905"/>
          <p:cNvSpPr/>
          <p:nvPr>
            <p:custDataLst>
              <p:tags r:id="rId15"/>
            </p:custDataLst>
          </p:nvPr>
        </p:nvSpPr>
        <p:spPr>
          <a:xfrm>
            <a:off x="4905375" y="41690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7" name="Octagon 165906"/>
          <p:cNvSpPr/>
          <p:nvPr>
            <p:custDataLst>
              <p:tags r:id="rId16"/>
            </p:custDataLst>
          </p:nvPr>
        </p:nvSpPr>
        <p:spPr>
          <a:xfrm>
            <a:off x="4283075" y="46135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8" name="Octagon 165907"/>
          <p:cNvSpPr/>
          <p:nvPr>
            <p:custDataLst>
              <p:tags r:id="rId17"/>
            </p:custDataLst>
          </p:nvPr>
        </p:nvSpPr>
        <p:spPr>
          <a:xfrm>
            <a:off x="4981575" y="50072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09" name="Octagon 165908"/>
          <p:cNvSpPr/>
          <p:nvPr>
            <p:custDataLst>
              <p:tags r:id="rId18"/>
            </p:custDataLst>
          </p:nvPr>
        </p:nvSpPr>
        <p:spPr>
          <a:xfrm>
            <a:off x="5667375" y="409289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10" name="Straight Connector 165909"/>
          <p:cNvSpPr/>
          <p:nvPr>
            <p:custDataLst>
              <p:tags r:id="rId19"/>
            </p:custDataLst>
          </p:nvPr>
        </p:nvSpPr>
        <p:spPr>
          <a:xfrm flipV="1">
            <a:off x="3228975" y="2645093"/>
            <a:ext cx="2438400" cy="266700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911" name="Octagon 165910"/>
          <p:cNvSpPr/>
          <p:nvPr>
            <p:custDataLst>
              <p:tags r:id="rId20"/>
            </p:custDataLst>
          </p:nvPr>
        </p:nvSpPr>
        <p:spPr>
          <a:xfrm>
            <a:off x="4152900" y="258000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12" name="Octagon 165911"/>
          <p:cNvSpPr/>
          <p:nvPr>
            <p:custDataLst>
              <p:tags r:id="rId21"/>
            </p:custDataLst>
          </p:nvPr>
        </p:nvSpPr>
        <p:spPr>
          <a:xfrm>
            <a:off x="4762500" y="265620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13" name="Octagon 165912"/>
          <p:cNvSpPr/>
          <p:nvPr>
            <p:custDataLst>
              <p:tags r:id="rId22"/>
            </p:custDataLst>
          </p:nvPr>
        </p:nvSpPr>
        <p:spPr>
          <a:xfrm>
            <a:off x="5829300" y="341820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914" name="Text Box 165913"/>
          <p:cNvSpPr txBox="1"/>
          <p:nvPr>
            <p:custDataLst>
              <p:tags r:id="rId23"/>
            </p:custDataLst>
          </p:nvPr>
        </p:nvSpPr>
        <p:spPr>
          <a:xfrm>
            <a:off x="5638800" y="2303780"/>
            <a:ext cx="2667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b="1" err="1">
                <a:latin typeface="Times New Roman" panose="02020703060505090304" charset="0"/>
              </a:rPr>
              <a:t>w</a:t>
            </a:r>
            <a:r>
              <a:rPr b="1" baseline="30000" err="1">
                <a:latin typeface="Times New Roman" panose="02020703060505090304" charset="0"/>
              </a:rPr>
              <a:t>T</a:t>
            </a:r>
            <a:r>
              <a:rPr b="1" err="1">
                <a:latin typeface="Times New Roman" panose="02020703060505090304" charset="0"/>
              </a:rPr>
              <a:t>x</a:t>
            </a:r>
            <a:r>
              <a:rPr b="1">
                <a:latin typeface="Times New Roman" panose="02020703060505090304" charset="0"/>
              </a:rPr>
              <a:t> </a:t>
            </a:r>
            <a:r>
              <a:rPr>
                <a:latin typeface="Times New Roman" panose="02020703060505090304" charset="0"/>
              </a:rPr>
              <a:t>+ </a:t>
            </a:r>
            <a:r>
              <a:rPr i="1">
                <a:latin typeface="Times New Roman" panose="02020703060505090304" charset="0"/>
              </a:rPr>
              <a:t>b</a:t>
            </a:r>
            <a:r>
              <a:rPr b="1">
                <a:latin typeface="Times New Roman" panose="02020703060505090304" charset="0"/>
              </a:rPr>
              <a:t> = 0</a:t>
            </a:r>
          </a:p>
        </p:txBody>
      </p:sp>
      <p:sp>
        <p:nvSpPr>
          <p:cNvPr id="165915" name="Text Box 165914"/>
          <p:cNvSpPr txBox="1"/>
          <p:nvPr>
            <p:custDataLst>
              <p:tags r:id="rId24"/>
            </p:custDataLst>
          </p:nvPr>
        </p:nvSpPr>
        <p:spPr>
          <a:xfrm>
            <a:off x="5638800" y="2865755"/>
            <a:ext cx="2667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b="1" err="1">
                <a:latin typeface="Times New Roman" panose="02020703060505090304" charset="0"/>
              </a:rPr>
              <a:t>w</a:t>
            </a:r>
            <a:r>
              <a:rPr b="1" baseline="30000" err="1">
                <a:latin typeface="Times New Roman" panose="02020703060505090304" charset="0"/>
              </a:rPr>
              <a:t>T</a:t>
            </a:r>
            <a:r>
              <a:rPr b="1" err="1">
                <a:latin typeface="Times New Roman" panose="02020703060505090304" charset="0"/>
              </a:rPr>
              <a:t>x</a:t>
            </a:r>
            <a:r>
              <a:rPr b="1">
                <a:latin typeface="Times New Roman" panose="02020703060505090304" charset="0"/>
              </a:rPr>
              <a:t> </a:t>
            </a:r>
            <a:r>
              <a:rPr>
                <a:latin typeface="Times New Roman" panose="02020703060505090304" charset="0"/>
              </a:rPr>
              <a:t>+ </a:t>
            </a:r>
            <a:r>
              <a:rPr i="1">
                <a:latin typeface="Times New Roman" panose="02020703060505090304" charset="0"/>
              </a:rPr>
              <a:t>b</a:t>
            </a:r>
            <a:r>
              <a:rPr b="1">
                <a:latin typeface="Times New Roman" panose="02020703060505090304" charset="0"/>
              </a:rPr>
              <a:t> &lt; 0</a:t>
            </a:r>
          </a:p>
        </p:txBody>
      </p:sp>
      <p:sp>
        <p:nvSpPr>
          <p:cNvPr id="165916" name="Text Box 165915"/>
          <p:cNvSpPr txBox="1"/>
          <p:nvPr>
            <p:custDataLst>
              <p:tags r:id="rId25"/>
            </p:custDataLst>
          </p:nvPr>
        </p:nvSpPr>
        <p:spPr>
          <a:xfrm>
            <a:off x="3209925" y="2646680"/>
            <a:ext cx="2667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b="1" err="1">
                <a:latin typeface="Times New Roman" panose="02020703060505090304" charset="0"/>
              </a:rPr>
              <a:t>w</a:t>
            </a:r>
            <a:r>
              <a:rPr b="1" baseline="30000" err="1">
                <a:latin typeface="Times New Roman" panose="02020703060505090304" charset="0"/>
              </a:rPr>
              <a:t>T</a:t>
            </a:r>
            <a:r>
              <a:rPr b="1" err="1">
                <a:latin typeface="Times New Roman" panose="02020703060505090304" charset="0"/>
              </a:rPr>
              <a:t>x</a:t>
            </a:r>
            <a:r>
              <a:rPr b="1">
                <a:latin typeface="Times New Roman" panose="02020703060505090304" charset="0"/>
              </a:rPr>
              <a:t> </a:t>
            </a:r>
            <a:r>
              <a:rPr>
                <a:latin typeface="Times New Roman" panose="02020703060505090304" charset="0"/>
              </a:rPr>
              <a:t>+ </a:t>
            </a:r>
            <a:r>
              <a:rPr i="1">
                <a:latin typeface="Times New Roman" panose="02020703060505090304" charset="0"/>
              </a:rPr>
              <a:t>b</a:t>
            </a:r>
            <a:r>
              <a:rPr b="1">
                <a:latin typeface="Times New Roman" panose="02020703060505090304" charset="0"/>
              </a:rPr>
              <a:t> &gt; 0</a:t>
            </a:r>
          </a:p>
        </p:txBody>
      </p:sp>
      <p:sp>
        <p:nvSpPr>
          <p:cNvPr id="165917" name="Text Box 165916"/>
          <p:cNvSpPr txBox="1"/>
          <p:nvPr>
            <p:custDataLst>
              <p:tags r:id="rId26"/>
            </p:custDataLst>
          </p:nvPr>
        </p:nvSpPr>
        <p:spPr>
          <a:xfrm>
            <a:off x="7305675" y="3989705"/>
            <a:ext cx="2933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i="1" dirty="0">
                <a:latin typeface="Times New Roman" panose="02020703060505090304" charset="0"/>
              </a:rPr>
              <a:t>f</a:t>
            </a:r>
            <a:r>
              <a:rPr dirty="0">
                <a:latin typeface="Times New Roman" panose="02020703060505090304" charset="0"/>
              </a:rPr>
              <a:t>(</a:t>
            </a:r>
            <a:r>
              <a:rPr b="1" dirty="0">
                <a:latin typeface="Times New Roman" panose="02020703060505090304" charset="0"/>
              </a:rPr>
              <a:t>x</a:t>
            </a:r>
            <a:r>
              <a:rPr dirty="0">
                <a:latin typeface="Times New Roman" panose="02020703060505090304" charset="0"/>
              </a:rPr>
              <a:t>)</a:t>
            </a:r>
            <a:r>
              <a:rPr i="1" dirty="0">
                <a:latin typeface="Times New Roman" panose="02020703060505090304" charset="0"/>
              </a:rPr>
              <a:t> = </a:t>
            </a:r>
            <a:r>
              <a:rPr dirty="0">
                <a:latin typeface="Times New Roman" panose="02020703060505090304" charset="0"/>
              </a:rPr>
              <a:t>sign(</a:t>
            </a:r>
            <a:r>
              <a:rPr b="1" dirty="0" err="1">
                <a:latin typeface="Times New Roman" panose="02020703060505090304" charset="0"/>
              </a:rPr>
              <a:t>w</a:t>
            </a:r>
            <a:r>
              <a:rPr b="1" baseline="30000" dirty="0" err="1">
                <a:latin typeface="Times New Roman" panose="02020703060505090304" charset="0"/>
              </a:rPr>
              <a:t>T</a:t>
            </a:r>
            <a:r>
              <a:rPr b="1" dirty="0" err="1">
                <a:latin typeface="Times New Roman" panose="02020703060505090304" charset="0"/>
              </a:rPr>
              <a:t>x</a:t>
            </a:r>
            <a:r>
              <a:rPr b="1" dirty="0">
                <a:latin typeface="Times New Roman" panose="02020703060505090304" charset="0"/>
              </a:rPr>
              <a:t> </a:t>
            </a:r>
            <a:r>
              <a:rPr dirty="0">
                <a:latin typeface="Times New Roman" panose="02020703060505090304" charset="0"/>
              </a:rPr>
              <a:t>+ </a:t>
            </a:r>
            <a:r>
              <a:rPr i="1" dirty="0">
                <a:latin typeface="Times New Roman" panose="02020703060505090304" charset="0"/>
              </a:rPr>
              <a:t>b</a:t>
            </a:r>
            <a:r>
              <a:rPr dirty="0">
                <a:latin typeface="Times New Roman" panose="02020703060505090304" charset="0"/>
              </a:rPr>
              <a:t>)</a:t>
            </a:r>
            <a:endParaRPr b="1" dirty="0">
              <a:latin typeface="Times New Roman" panose="020207030605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14" grpId="0"/>
      <p:bldP spid="165915" grpId="0"/>
      <p:bldP spid="165916" grpId="0"/>
      <p:bldP spid="1659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Which of the linear separators is optimal?</a:t>
            </a:r>
            <a:endParaRPr lang="en-US"/>
          </a:p>
        </p:txBody>
      </p:sp>
      <p:sp>
        <p:nvSpPr>
          <p:cNvPr id="205828" name="Straight Connector 205827"/>
          <p:cNvSpPr/>
          <p:nvPr>
            <p:custDataLst>
              <p:tags r:id="rId1"/>
            </p:custDataLst>
          </p:nvPr>
        </p:nvSpPr>
        <p:spPr>
          <a:xfrm flipV="1">
            <a:off x="3868420" y="2085340"/>
            <a:ext cx="0" cy="3041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829" name="Straight Connector 205828"/>
          <p:cNvSpPr/>
          <p:nvPr>
            <p:custDataLst>
              <p:tags r:id="rId2"/>
            </p:custDataLst>
          </p:nvPr>
        </p:nvSpPr>
        <p:spPr>
          <a:xfrm flipV="1">
            <a:off x="3733483" y="5011103"/>
            <a:ext cx="4081462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5830" name="Octagon 205829"/>
          <p:cNvSpPr/>
          <p:nvPr>
            <p:custDataLst>
              <p:tags r:id="rId3"/>
            </p:custDataLst>
          </p:nvPr>
        </p:nvSpPr>
        <p:spPr>
          <a:xfrm>
            <a:off x="4908233" y="284099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1" name="Octagon 205830"/>
          <p:cNvSpPr/>
          <p:nvPr>
            <p:custDataLst>
              <p:tags r:id="rId4"/>
            </p:custDataLst>
          </p:nvPr>
        </p:nvSpPr>
        <p:spPr>
          <a:xfrm>
            <a:off x="4333558" y="31981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2" name="Octagon 205831"/>
          <p:cNvSpPr/>
          <p:nvPr>
            <p:custDataLst>
              <p:tags r:id="rId5"/>
            </p:custDataLst>
          </p:nvPr>
        </p:nvSpPr>
        <p:spPr>
          <a:xfrm>
            <a:off x="4485958" y="37442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3" name="Octagon 205832"/>
          <p:cNvSpPr/>
          <p:nvPr>
            <p:custDataLst>
              <p:tags r:id="rId6"/>
            </p:custDataLst>
          </p:nvPr>
        </p:nvSpPr>
        <p:spPr>
          <a:xfrm>
            <a:off x="4104958" y="42014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4" name="Octagon 205833"/>
          <p:cNvSpPr/>
          <p:nvPr>
            <p:custDataLst>
              <p:tags r:id="rId7"/>
            </p:custDataLst>
          </p:nvPr>
        </p:nvSpPr>
        <p:spPr>
          <a:xfrm>
            <a:off x="4638358" y="26012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5" name="Octagon 205834"/>
          <p:cNvSpPr/>
          <p:nvPr>
            <p:custDataLst>
              <p:tags r:id="rId8"/>
            </p:custDataLst>
          </p:nvPr>
        </p:nvSpPr>
        <p:spPr>
          <a:xfrm>
            <a:off x="4104958" y="35156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6" name="Octagon 205835"/>
          <p:cNvSpPr/>
          <p:nvPr>
            <p:custDataLst>
              <p:tags r:id="rId9"/>
            </p:custDataLst>
          </p:nvPr>
        </p:nvSpPr>
        <p:spPr>
          <a:xfrm>
            <a:off x="4257358" y="36680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7" name="Octagon 205836"/>
          <p:cNvSpPr/>
          <p:nvPr>
            <p:custDataLst>
              <p:tags r:id="rId10"/>
            </p:custDataLst>
          </p:nvPr>
        </p:nvSpPr>
        <p:spPr>
          <a:xfrm>
            <a:off x="5019358" y="32870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8" name="Octagon 205837"/>
          <p:cNvSpPr/>
          <p:nvPr>
            <p:custDataLst>
              <p:tags r:id="rId11"/>
            </p:custDataLst>
          </p:nvPr>
        </p:nvSpPr>
        <p:spPr>
          <a:xfrm>
            <a:off x="5921058" y="32743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39" name="Octagon 205838"/>
          <p:cNvSpPr/>
          <p:nvPr>
            <p:custDataLst>
              <p:tags r:id="rId12"/>
            </p:custDataLst>
          </p:nvPr>
        </p:nvSpPr>
        <p:spPr>
          <a:xfrm>
            <a:off x="5552758" y="42014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0" name="Octagon 205839"/>
          <p:cNvSpPr/>
          <p:nvPr>
            <p:custDataLst>
              <p:tags r:id="rId13"/>
            </p:custDataLst>
          </p:nvPr>
        </p:nvSpPr>
        <p:spPr>
          <a:xfrm>
            <a:off x="6543358" y="42014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1" name="Octagon 205840"/>
          <p:cNvSpPr/>
          <p:nvPr>
            <p:custDataLst>
              <p:tags r:id="rId14"/>
            </p:custDataLst>
          </p:nvPr>
        </p:nvSpPr>
        <p:spPr>
          <a:xfrm>
            <a:off x="5235258" y="47221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2" name="Octagon 205841"/>
          <p:cNvSpPr/>
          <p:nvPr>
            <p:custDataLst>
              <p:tags r:id="rId15"/>
            </p:custDataLst>
          </p:nvPr>
        </p:nvSpPr>
        <p:spPr>
          <a:xfrm>
            <a:off x="5857558" y="35918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3" name="Octagon 205842"/>
          <p:cNvSpPr/>
          <p:nvPr>
            <p:custDataLst>
              <p:tags r:id="rId16"/>
            </p:custDataLst>
          </p:nvPr>
        </p:nvSpPr>
        <p:spPr>
          <a:xfrm>
            <a:off x="5235258" y="40363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4" name="Octagon 205843"/>
          <p:cNvSpPr/>
          <p:nvPr>
            <p:custDataLst>
              <p:tags r:id="rId17"/>
            </p:custDataLst>
          </p:nvPr>
        </p:nvSpPr>
        <p:spPr>
          <a:xfrm>
            <a:off x="5933758" y="44300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5" name="Octagon 205844"/>
          <p:cNvSpPr/>
          <p:nvPr>
            <p:custDataLst>
              <p:tags r:id="rId18"/>
            </p:custDataLst>
          </p:nvPr>
        </p:nvSpPr>
        <p:spPr>
          <a:xfrm>
            <a:off x="6619558" y="35156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6" name="Straight Connector 205845"/>
          <p:cNvSpPr/>
          <p:nvPr>
            <p:custDataLst>
              <p:tags r:id="rId19"/>
            </p:custDataLst>
          </p:nvPr>
        </p:nvSpPr>
        <p:spPr>
          <a:xfrm flipV="1">
            <a:off x="4181158" y="2307590"/>
            <a:ext cx="2676525" cy="2427288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847" name="Octagon 205846"/>
          <p:cNvSpPr/>
          <p:nvPr>
            <p:custDataLst>
              <p:tags r:id="rId20"/>
            </p:custDataLst>
          </p:nvPr>
        </p:nvSpPr>
        <p:spPr>
          <a:xfrm>
            <a:off x="5105083" y="200279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8" name="Octagon 205847"/>
          <p:cNvSpPr/>
          <p:nvPr>
            <p:custDataLst>
              <p:tags r:id="rId21"/>
            </p:custDataLst>
          </p:nvPr>
        </p:nvSpPr>
        <p:spPr>
          <a:xfrm>
            <a:off x="5714683" y="207899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49" name="Octagon 205848"/>
          <p:cNvSpPr/>
          <p:nvPr>
            <p:custDataLst>
              <p:tags r:id="rId22"/>
            </p:custDataLst>
          </p:nvPr>
        </p:nvSpPr>
        <p:spPr>
          <a:xfrm>
            <a:off x="6781483" y="284099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51" name="Straight Connector 205850"/>
          <p:cNvSpPr/>
          <p:nvPr>
            <p:custDataLst>
              <p:tags r:id="rId23"/>
            </p:custDataLst>
          </p:nvPr>
        </p:nvSpPr>
        <p:spPr>
          <a:xfrm flipV="1">
            <a:off x="4333558" y="2002790"/>
            <a:ext cx="2143125" cy="2884488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852" name="Straight Connector 205851"/>
          <p:cNvSpPr/>
          <p:nvPr>
            <p:custDataLst>
              <p:tags r:id="rId24"/>
            </p:custDataLst>
          </p:nvPr>
        </p:nvSpPr>
        <p:spPr>
          <a:xfrm flipV="1">
            <a:off x="3962083" y="2307590"/>
            <a:ext cx="2971800" cy="228600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853" name="Straight Connector 205852"/>
          <p:cNvSpPr/>
          <p:nvPr>
            <p:custDataLst>
              <p:tags r:id="rId25"/>
            </p:custDataLst>
          </p:nvPr>
        </p:nvSpPr>
        <p:spPr>
          <a:xfrm flipV="1">
            <a:off x="4495483" y="2078990"/>
            <a:ext cx="1828800" cy="289560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854" name="Straight Connector 205853"/>
          <p:cNvSpPr/>
          <p:nvPr>
            <p:custDataLst>
              <p:tags r:id="rId26"/>
            </p:custDataLst>
          </p:nvPr>
        </p:nvSpPr>
        <p:spPr>
          <a:xfrm flipV="1">
            <a:off x="4266883" y="2002790"/>
            <a:ext cx="1828800" cy="289560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855" name="Straight Connector 205854"/>
          <p:cNvSpPr/>
          <p:nvPr>
            <p:custDataLst>
              <p:tags r:id="rId27"/>
            </p:custDataLst>
          </p:nvPr>
        </p:nvSpPr>
        <p:spPr>
          <a:xfrm flipV="1">
            <a:off x="4114483" y="2155190"/>
            <a:ext cx="2667000" cy="259080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Classification Margin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dirty="0">
                    <a:sym typeface="+mn-ea"/>
                  </a:rPr>
                  <a:t>Distance from example </a:t>
                </a:r>
                <a:r>
                  <a:rPr b="1" dirty="0">
                    <a:sym typeface="+mn-ea"/>
                  </a:rPr>
                  <a:t>x</a:t>
                </a:r>
                <a:r>
                  <a:rPr i="1" baseline="-25000" dirty="0">
                    <a:sym typeface="+mn-ea"/>
                  </a:rPr>
                  <a:t>i</a:t>
                </a:r>
                <a:r>
                  <a:rPr dirty="0">
                    <a:sym typeface="+mn-ea"/>
                  </a:rPr>
                  <a:t> to the separator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r>
                  <a:rPr dirty="0"/>
                  <a:t>.</a:t>
                </a:r>
              </a:p>
              <a:p>
                <a:r>
                  <a:rPr dirty="0">
                    <a:sym typeface="+mn-ea"/>
                  </a:rPr>
                  <a:t>Examples closest to the hyperplane are </a:t>
                </a:r>
                <a:r>
                  <a:rPr b="1" i="1" dirty="0">
                    <a:sym typeface="+mn-ea"/>
                  </a:rPr>
                  <a:t>support vectors</a:t>
                </a:r>
                <a:r>
                  <a:rPr dirty="0">
                    <a:sym typeface="+mn-ea"/>
                  </a:rPr>
                  <a:t>. </a:t>
                </a:r>
              </a:p>
              <a:p>
                <a:r>
                  <a:rPr b="1" i="1" dirty="0">
                    <a:sym typeface="+mn-ea"/>
                  </a:rPr>
                  <a:t>Margin</a:t>
                </a:r>
                <a:r>
                  <a:rPr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dirty="0">
                    <a:cs typeface="Times New Roman" panose="02020703060505090304" charset="0"/>
                    <a:sym typeface="+mn-ea"/>
                  </a:rPr>
                  <a:t> </a:t>
                </a:r>
                <a:r>
                  <a:rPr dirty="0">
                    <a:sym typeface="+mn-ea"/>
                  </a:rPr>
                  <a:t>of the separator is the distance between support vectors.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traight Connector 3"/>
          <p:cNvSpPr/>
          <p:nvPr>
            <p:custDataLst>
              <p:tags r:id="rId1"/>
            </p:custDataLst>
          </p:nvPr>
        </p:nvSpPr>
        <p:spPr>
          <a:xfrm flipV="1">
            <a:off x="4354195" y="3324225"/>
            <a:ext cx="0" cy="3041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" name="Straight Connector 4"/>
          <p:cNvSpPr/>
          <p:nvPr>
            <p:custDataLst>
              <p:tags r:id="rId2"/>
            </p:custDataLst>
          </p:nvPr>
        </p:nvSpPr>
        <p:spPr>
          <a:xfrm flipV="1">
            <a:off x="4219258" y="6249988"/>
            <a:ext cx="4081462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" name="Octagon 5"/>
          <p:cNvSpPr/>
          <p:nvPr>
            <p:custDataLst>
              <p:tags r:id="rId3"/>
            </p:custDataLst>
          </p:nvPr>
        </p:nvSpPr>
        <p:spPr>
          <a:xfrm>
            <a:off x="5394008" y="40798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Octagon 6"/>
          <p:cNvSpPr/>
          <p:nvPr>
            <p:custDataLst>
              <p:tags r:id="rId4"/>
            </p:custDataLst>
          </p:nvPr>
        </p:nvSpPr>
        <p:spPr>
          <a:xfrm>
            <a:off x="4819333" y="44370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Octagon 7"/>
          <p:cNvSpPr/>
          <p:nvPr>
            <p:custDataLst>
              <p:tags r:id="rId5"/>
            </p:custDataLst>
          </p:nvPr>
        </p:nvSpPr>
        <p:spPr>
          <a:xfrm>
            <a:off x="4971733" y="49831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B050"/>
          </a:solidFill>
          <a:ln w="9525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Octagon 8"/>
          <p:cNvSpPr/>
          <p:nvPr>
            <p:custDataLst>
              <p:tags r:id="rId6"/>
            </p:custDataLst>
          </p:nvPr>
        </p:nvSpPr>
        <p:spPr>
          <a:xfrm>
            <a:off x="4590733" y="5440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Octagon 9"/>
          <p:cNvSpPr/>
          <p:nvPr>
            <p:custDataLst>
              <p:tags r:id="rId7"/>
            </p:custDataLst>
          </p:nvPr>
        </p:nvSpPr>
        <p:spPr>
          <a:xfrm>
            <a:off x="5124133" y="38401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Octagon 10"/>
          <p:cNvSpPr/>
          <p:nvPr>
            <p:custDataLst>
              <p:tags r:id="rId8"/>
            </p:custDataLst>
          </p:nvPr>
        </p:nvSpPr>
        <p:spPr>
          <a:xfrm>
            <a:off x="4590733" y="4754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Octagon 11"/>
          <p:cNvSpPr/>
          <p:nvPr>
            <p:custDataLst>
              <p:tags r:id="rId9"/>
            </p:custDataLst>
          </p:nvPr>
        </p:nvSpPr>
        <p:spPr>
          <a:xfrm>
            <a:off x="4743133" y="49069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Octagon 12"/>
          <p:cNvSpPr/>
          <p:nvPr>
            <p:custDataLst>
              <p:tags r:id="rId10"/>
            </p:custDataLst>
          </p:nvPr>
        </p:nvSpPr>
        <p:spPr>
          <a:xfrm>
            <a:off x="5505133" y="45259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Octagon 13"/>
          <p:cNvSpPr/>
          <p:nvPr>
            <p:custDataLst>
              <p:tags r:id="rId11"/>
            </p:custDataLst>
          </p:nvPr>
        </p:nvSpPr>
        <p:spPr>
          <a:xfrm>
            <a:off x="6406833" y="4513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Octagon 14"/>
          <p:cNvSpPr/>
          <p:nvPr>
            <p:custDataLst>
              <p:tags r:id="rId12"/>
            </p:custDataLst>
          </p:nvPr>
        </p:nvSpPr>
        <p:spPr>
          <a:xfrm>
            <a:off x="6038533" y="5440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ctagon 15"/>
          <p:cNvSpPr/>
          <p:nvPr>
            <p:custDataLst>
              <p:tags r:id="rId13"/>
            </p:custDataLst>
          </p:nvPr>
        </p:nvSpPr>
        <p:spPr>
          <a:xfrm>
            <a:off x="7029133" y="5440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Octagon 16"/>
          <p:cNvSpPr/>
          <p:nvPr>
            <p:custDataLst>
              <p:tags r:id="rId14"/>
            </p:custDataLst>
          </p:nvPr>
        </p:nvSpPr>
        <p:spPr>
          <a:xfrm>
            <a:off x="5721033" y="5961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Octagon 17"/>
          <p:cNvSpPr/>
          <p:nvPr>
            <p:custDataLst>
              <p:tags r:id="rId15"/>
            </p:custDataLst>
          </p:nvPr>
        </p:nvSpPr>
        <p:spPr>
          <a:xfrm>
            <a:off x="6343333" y="48307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Octagon 18"/>
          <p:cNvSpPr/>
          <p:nvPr>
            <p:custDataLst>
              <p:tags r:id="rId16"/>
            </p:custDataLst>
          </p:nvPr>
        </p:nvSpPr>
        <p:spPr>
          <a:xfrm>
            <a:off x="5775008" y="53244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Octagon 19"/>
          <p:cNvSpPr/>
          <p:nvPr>
            <p:custDataLst>
              <p:tags r:id="rId17"/>
            </p:custDataLst>
          </p:nvPr>
        </p:nvSpPr>
        <p:spPr>
          <a:xfrm>
            <a:off x="6419533" y="56689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Octagon 20"/>
          <p:cNvSpPr/>
          <p:nvPr>
            <p:custDataLst>
              <p:tags r:id="rId18"/>
            </p:custDataLst>
          </p:nvPr>
        </p:nvSpPr>
        <p:spPr>
          <a:xfrm>
            <a:off x="7105333" y="47545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Octagon 21"/>
          <p:cNvSpPr/>
          <p:nvPr>
            <p:custDataLst>
              <p:tags r:id="rId19"/>
            </p:custDataLst>
          </p:nvPr>
        </p:nvSpPr>
        <p:spPr>
          <a:xfrm>
            <a:off x="5590858" y="32416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Octagon 22"/>
          <p:cNvSpPr/>
          <p:nvPr>
            <p:custDataLst>
              <p:tags r:id="rId20"/>
            </p:custDataLst>
          </p:nvPr>
        </p:nvSpPr>
        <p:spPr>
          <a:xfrm>
            <a:off x="6200458" y="33178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Octagon 23"/>
          <p:cNvSpPr/>
          <p:nvPr>
            <p:custDataLst>
              <p:tags r:id="rId21"/>
            </p:custDataLst>
          </p:nvPr>
        </p:nvSpPr>
        <p:spPr>
          <a:xfrm>
            <a:off x="7267258" y="40798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traight Connector 24"/>
          <p:cNvSpPr/>
          <p:nvPr>
            <p:custDataLst>
              <p:tags r:id="rId22"/>
            </p:custDataLst>
          </p:nvPr>
        </p:nvSpPr>
        <p:spPr>
          <a:xfrm flipV="1">
            <a:off x="4819333" y="3241675"/>
            <a:ext cx="2143125" cy="2884488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6" name="Straight Connector 25"/>
          <p:cNvSpPr/>
          <p:nvPr>
            <p:custDataLst>
              <p:tags r:id="rId23"/>
            </p:custDataLst>
          </p:nvPr>
        </p:nvSpPr>
        <p:spPr>
          <a:xfrm>
            <a:off x="5671820" y="3324225"/>
            <a:ext cx="762000" cy="61595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7" name="Straight Connector 26"/>
          <p:cNvSpPr/>
          <p:nvPr>
            <p:custDataLst>
              <p:tags r:id="rId24"/>
            </p:custDataLst>
          </p:nvPr>
        </p:nvSpPr>
        <p:spPr>
          <a:xfrm flipH="1" flipV="1">
            <a:off x="6154420" y="4346575"/>
            <a:ext cx="254000" cy="18415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8" name="Text Box 27"/>
          <p:cNvSpPr txBox="1"/>
          <p:nvPr>
            <p:custDataLst>
              <p:tags r:id="rId25"/>
            </p:custDataLst>
          </p:nvPr>
        </p:nvSpPr>
        <p:spPr>
          <a:xfrm>
            <a:off x="5776595" y="3460750"/>
            <a:ext cx="4953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i="1">
                <a:latin typeface="Times New Roman" panose="02020703060505090304" charset="0"/>
              </a:rPr>
              <a:t>r</a:t>
            </a:r>
          </a:p>
        </p:txBody>
      </p:sp>
      <p:sp>
        <p:nvSpPr>
          <p:cNvPr id="29" name="Oval 28"/>
          <p:cNvSpPr/>
          <p:nvPr>
            <p:custDataLst>
              <p:tags r:id="rId26"/>
            </p:custDataLst>
          </p:nvPr>
        </p:nvSpPr>
        <p:spPr>
          <a:xfrm>
            <a:off x="5430520" y="4460875"/>
            <a:ext cx="228600" cy="21907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Oval 29"/>
          <p:cNvSpPr/>
          <p:nvPr>
            <p:custDataLst>
              <p:tags r:id="rId27"/>
            </p:custDataLst>
          </p:nvPr>
        </p:nvSpPr>
        <p:spPr>
          <a:xfrm>
            <a:off x="5703570" y="5256213"/>
            <a:ext cx="228600" cy="219075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Oval 30"/>
          <p:cNvSpPr/>
          <p:nvPr>
            <p:custDataLst>
              <p:tags r:id="rId28"/>
            </p:custDataLst>
          </p:nvPr>
        </p:nvSpPr>
        <p:spPr>
          <a:xfrm>
            <a:off x="6336983" y="4443413"/>
            <a:ext cx="228600" cy="219075"/>
          </a:xfrm>
          <a:prstGeom prst="ellipse">
            <a:avLst/>
          </a:prstGeom>
          <a:noFill/>
          <a:ln w="1905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traight Connector 31"/>
          <p:cNvSpPr/>
          <p:nvPr>
            <p:custDataLst>
              <p:tags r:id="rId29"/>
            </p:custDataLst>
          </p:nvPr>
        </p:nvSpPr>
        <p:spPr>
          <a:xfrm flipH="1" flipV="1">
            <a:off x="5530533" y="5160963"/>
            <a:ext cx="244475" cy="1746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3" name="Straight Connector 32"/>
          <p:cNvSpPr/>
          <p:nvPr>
            <p:custDataLst>
              <p:tags r:id="rId30"/>
            </p:custDataLst>
          </p:nvPr>
        </p:nvSpPr>
        <p:spPr>
          <a:xfrm flipH="1" flipV="1">
            <a:off x="5582920" y="4598988"/>
            <a:ext cx="234950" cy="17938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4" name="Straight Connector 33"/>
          <p:cNvSpPr/>
          <p:nvPr>
            <p:custDataLst>
              <p:tags r:id="rId31"/>
            </p:custDataLst>
          </p:nvPr>
        </p:nvSpPr>
        <p:spPr>
          <a:xfrm flipV="1">
            <a:off x="5257483" y="3422650"/>
            <a:ext cx="2009775" cy="2693988"/>
          </a:xfrm>
          <a:prstGeom prst="line">
            <a:avLst/>
          </a:prstGeom>
          <a:ln w="9525" cap="rnd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5" name="Straight Connector 34"/>
          <p:cNvSpPr/>
          <p:nvPr>
            <p:custDataLst>
              <p:tags r:id="rId32"/>
            </p:custDataLst>
          </p:nvPr>
        </p:nvSpPr>
        <p:spPr>
          <a:xfrm flipV="1">
            <a:off x="4609783" y="3060700"/>
            <a:ext cx="2066925" cy="2770188"/>
          </a:xfrm>
          <a:prstGeom prst="line">
            <a:avLst/>
          </a:prstGeom>
          <a:ln w="9525" cap="rnd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6" name="Straight Connector 35"/>
          <p:cNvSpPr/>
          <p:nvPr>
            <p:custDataLst>
              <p:tags r:id="rId33"/>
            </p:custDataLst>
          </p:nvPr>
        </p:nvSpPr>
        <p:spPr>
          <a:xfrm>
            <a:off x="6624320" y="3127375"/>
            <a:ext cx="552450" cy="419100"/>
          </a:xfrm>
          <a:prstGeom prst="line">
            <a:avLst/>
          </a:prstGeom>
          <a:ln w="9525" cap="flat" cmpd="sng">
            <a:solidFill>
              <a:srgbClr val="339966"/>
            </a:solidFill>
            <a:prstDash val="solid"/>
            <a:headEnd type="triangle" w="med" len="med"/>
            <a:tailEnd type="triangle" w="med" len="med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C6EF34-00A8-4E25-B3ED-DC3F1245BF59}"/>
                  </a:ext>
                </a:extLst>
              </p:cNvPr>
              <p:cNvSpPr txBox="1"/>
              <p:nvPr/>
            </p:nvSpPr>
            <p:spPr>
              <a:xfrm>
                <a:off x="8300720" y="3546475"/>
                <a:ext cx="3813031" cy="2217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C6EF34-00A8-4E25-B3ED-DC3F1245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720" y="3546475"/>
                <a:ext cx="3813031" cy="221714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ctagon 38">
            <a:extLst>
              <a:ext uri="{FF2B5EF4-FFF2-40B4-BE49-F238E27FC236}">
                <a16:creationId xmlns:a16="http://schemas.microsoft.com/office/drawing/2014/main" id="{23E1B92B-A239-40D1-ADB1-1F32913285CC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5328921" y="53276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B05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66ACB76-792F-4FB0-A52B-4F4D5A6D0291}"/>
                  </a:ext>
                </a:extLst>
              </p:cNvPr>
              <p:cNvSpPr/>
              <p:nvPr/>
            </p:nvSpPr>
            <p:spPr>
              <a:xfrm>
                <a:off x="5209952" y="5354638"/>
                <a:ext cx="476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66ACB76-792F-4FB0-A52B-4F4D5A6D0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52" y="5354638"/>
                <a:ext cx="47615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361E97-BFF5-4DF2-96C4-408BB5F8AD02}"/>
                  </a:ext>
                </a:extLst>
              </p:cNvPr>
              <p:cNvSpPr/>
              <p:nvPr/>
            </p:nvSpPr>
            <p:spPr>
              <a:xfrm>
                <a:off x="4965383" y="4760158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361E97-BFF5-4DF2-96C4-408BB5F8A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383" y="4760158"/>
                <a:ext cx="37920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Maximum Margin Classification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ym typeface="+mn-ea"/>
              </a:rPr>
              <a:t>Maximizing the margin is good according to intuition and probably approximately correct (PAC) theory.</a:t>
            </a:r>
          </a:p>
          <a:p>
            <a:r>
              <a:rPr>
                <a:sym typeface="+mn-ea"/>
              </a:rPr>
              <a:t>Implies that only support vectors matter; other training examples are ignorable. </a:t>
            </a:r>
            <a:endParaRPr lang="en-US"/>
          </a:p>
        </p:txBody>
      </p:sp>
      <p:sp>
        <p:nvSpPr>
          <p:cNvPr id="209950" name="Straight Connector 209949"/>
          <p:cNvSpPr/>
          <p:nvPr>
            <p:custDataLst>
              <p:tags r:id="rId1"/>
            </p:custDataLst>
          </p:nvPr>
        </p:nvSpPr>
        <p:spPr>
          <a:xfrm flipV="1">
            <a:off x="4427855" y="3184525"/>
            <a:ext cx="0" cy="30416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9951" name="Straight Connector 209950"/>
          <p:cNvSpPr/>
          <p:nvPr>
            <p:custDataLst>
              <p:tags r:id="rId2"/>
            </p:custDataLst>
          </p:nvPr>
        </p:nvSpPr>
        <p:spPr>
          <a:xfrm flipV="1">
            <a:off x="4292918" y="6110288"/>
            <a:ext cx="4081462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9952" name="Octagon 209951"/>
          <p:cNvSpPr/>
          <p:nvPr>
            <p:custDataLst>
              <p:tags r:id="rId3"/>
            </p:custDataLst>
          </p:nvPr>
        </p:nvSpPr>
        <p:spPr>
          <a:xfrm>
            <a:off x="5467668" y="3940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3" name="Octagon 209952"/>
          <p:cNvSpPr/>
          <p:nvPr>
            <p:custDataLst>
              <p:tags r:id="rId4"/>
            </p:custDataLst>
          </p:nvPr>
        </p:nvSpPr>
        <p:spPr>
          <a:xfrm>
            <a:off x="4892993" y="4297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4" name="Octagon 209953"/>
          <p:cNvSpPr/>
          <p:nvPr>
            <p:custDataLst>
              <p:tags r:id="rId5"/>
            </p:custDataLst>
          </p:nvPr>
        </p:nvSpPr>
        <p:spPr>
          <a:xfrm>
            <a:off x="5045393" y="4843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5" name="Octagon 209954"/>
          <p:cNvSpPr/>
          <p:nvPr>
            <p:custDataLst>
              <p:tags r:id="rId6"/>
            </p:custDataLst>
          </p:nvPr>
        </p:nvSpPr>
        <p:spPr>
          <a:xfrm>
            <a:off x="4664393" y="5300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6" name="Octagon 209955"/>
          <p:cNvSpPr/>
          <p:nvPr>
            <p:custDataLst>
              <p:tags r:id="rId7"/>
            </p:custDataLst>
          </p:nvPr>
        </p:nvSpPr>
        <p:spPr>
          <a:xfrm>
            <a:off x="5197793" y="3700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7" name="Octagon 209956"/>
          <p:cNvSpPr/>
          <p:nvPr>
            <p:custDataLst>
              <p:tags r:id="rId8"/>
            </p:custDataLst>
          </p:nvPr>
        </p:nvSpPr>
        <p:spPr>
          <a:xfrm>
            <a:off x="4664393" y="4614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8" name="Octagon 209957"/>
          <p:cNvSpPr/>
          <p:nvPr>
            <p:custDataLst>
              <p:tags r:id="rId9"/>
            </p:custDataLst>
          </p:nvPr>
        </p:nvSpPr>
        <p:spPr>
          <a:xfrm>
            <a:off x="4816793" y="4767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59" name="Octagon 209958"/>
          <p:cNvSpPr/>
          <p:nvPr>
            <p:custDataLst>
              <p:tags r:id="rId10"/>
            </p:custDataLst>
          </p:nvPr>
        </p:nvSpPr>
        <p:spPr>
          <a:xfrm>
            <a:off x="5578793" y="4386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0" name="Octagon 209959"/>
          <p:cNvSpPr/>
          <p:nvPr>
            <p:custDataLst>
              <p:tags r:id="rId11"/>
            </p:custDataLst>
          </p:nvPr>
        </p:nvSpPr>
        <p:spPr>
          <a:xfrm>
            <a:off x="6480493" y="43735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1" name="Octagon 209960"/>
          <p:cNvSpPr/>
          <p:nvPr>
            <p:custDataLst>
              <p:tags r:id="rId12"/>
            </p:custDataLst>
          </p:nvPr>
        </p:nvSpPr>
        <p:spPr>
          <a:xfrm>
            <a:off x="6112193" y="5300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2" name="Octagon 209961"/>
          <p:cNvSpPr/>
          <p:nvPr>
            <p:custDataLst>
              <p:tags r:id="rId13"/>
            </p:custDataLst>
          </p:nvPr>
        </p:nvSpPr>
        <p:spPr>
          <a:xfrm>
            <a:off x="7102793" y="5300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3" name="Octagon 209962"/>
          <p:cNvSpPr/>
          <p:nvPr>
            <p:custDataLst>
              <p:tags r:id="rId14"/>
            </p:custDataLst>
          </p:nvPr>
        </p:nvSpPr>
        <p:spPr>
          <a:xfrm>
            <a:off x="5794693" y="5821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4" name="Octagon 209963"/>
          <p:cNvSpPr/>
          <p:nvPr>
            <p:custDataLst>
              <p:tags r:id="rId15"/>
            </p:custDataLst>
          </p:nvPr>
        </p:nvSpPr>
        <p:spPr>
          <a:xfrm>
            <a:off x="6416993" y="4691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5" name="Octagon 209964"/>
          <p:cNvSpPr/>
          <p:nvPr>
            <p:custDataLst>
              <p:tags r:id="rId16"/>
            </p:custDataLst>
          </p:nvPr>
        </p:nvSpPr>
        <p:spPr>
          <a:xfrm>
            <a:off x="5848668" y="51847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6" name="Octagon 209965"/>
          <p:cNvSpPr/>
          <p:nvPr>
            <p:custDataLst>
              <p:tags r:id="rId17"/>
            </p:custDataLst>
          </p:nvPr>
        </p:nvSpPr>
        <p:spPr>
          <a:xfrm>
            <a:off x="6493193" y="5529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7" name="Octagon 209966"/>
          <p:cNvSpPr/>
          <p:nvPr>
            <p:custDataLst>
              <p:tags r:id="rId18"/>
            </p:custDataLst>
          </p:nvPr>
        </p:nvSpPr>
        <p:spPr>
          <a:xfrm>
            <a:off x="7178993" y="4614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8" name="Octagon 209967"/>
          <p:cNvSpPr/>
          <p:nvPr>
            <p:custDataLst>
              <p:tags r:id="rId19"/>
            </p:custDataLst>
          </p:nvPr>
        </p:nvSpPr>
        <p:spPr>
          <a:xfrm>
            <a:off x="5664518" y="31019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69" name="Octagon 209968"/>
          <p:cNvSpPr/>
          <p:nvPr>
            <p:custDataLst>
              <p:tags r:id="rId20"/>
            </p:custDataLst>
          </p:nvPr>
        </p:nvSpPr>
        <p:spPr>
          <a:xfrm>
            <a:off x="6274118" y="3178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70" name="Octagon 209969"/>
          <p:cNvSpPr/>
          <p:nvPr>
            <p:custDataLst>
              <p:tags r:id="rId21"/>
            </p:custDataLst>
          </p:nvPr>
        </p:nvSpPr>
        <p:spPr>
          <a:xfrm>
            <a:off x="7340918" y="3940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71" name="Straight Connector 209970"/>
          <p:cNvSpPr/>
          <p:nvPr>
            <p:custDataLst>
              <p:tags r:id="rId22"/>
            </p:custDataLst>
          </p:nvPr>
        </p:nvSpPr>
        <p:spPr>
          <a:xfrm flipV="1">
            <a:off x="4892993" y="3101975"/>
            <a:ext cx="2143125" cy="2884488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9973" name="Straight Connector 209972"/>
          <p:cNvSpPr/>
          <p:nvPr>
            <p:custDataLst>
              <p:tags r:id="rId23"/>
            </p:custDataLst>
          </p:nvPr>
        </p:nvSpPr>
        <p:spPr>
          <a:xfrm flipH="1" flipV="1">
            <a:off x="6228080" y="4206875"/>
            <a:ext cx="254000" cy="18415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9975" name="Oval 209974"/>
          <p:cNvSpPr/>
          <p:nvPr>
            <p:custDataLst>
              <p:tags r:id="rId24"/>
            </p:custDataLst>
          </p:nvPr>
        </p:nvSpPr>
        <p:spPr>
          <a:xfrm>
            <a:off x="5504180" y="4321175"/>
            <a:ext cx="228600" cy="21907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76" name="Oval 209975"/>
          <p:cNvSpPr/>
          <p:nvPr>
            <p:custDataLst>
              <p:tags r:id="rId25"/>
            </p:custDataLst>
          </p:nvPr>
        </p:nvSpPr>
        <p:spPr>
          <a:xfrm>
            <a:off x="5777230" y="5116513"/>
            <a:ext cx="228600" cy="219075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77" name="Oval 209976"/>
          <p:cNvSpPr/>
          <p:nvPr>
            <p:custDataLst>
              <p:tags r:id="rId26"/>
            </p:custDataLst>
          </p:nvPr>
        </p:nvSpPr>
        <p:spPr>
          <a:xfrm>
            <a:off x="6410643" y="4303713"/>
            <a:ext cx="228600" cy="219075"/>
          </a:xfrm>
          <a:prstGeom prst="ellipse">
            <a:avLst/>
          </a:prstGeom>
          <a:noFill/>
          <a:ln w="1905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9978" name="Straight Connector 209977"/>
          <p:cNvSpPr/>
          <p:nvPr>
            <p:custDataLst>
              <p:tags r:id="rId27"/>
            </p:custDataLst>
          </p:nvPr>
        </p:nvSpPr>
        <p:spPr>
          <a:xfrm flipH="1" flipV="1">
            <a:off x="5604193" y="5021263"/>
            <a:ext cx="244475" cy="17462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9979" name="Straight Connector 209978"/>
          <p:cNvSpPr/>
          <p:nvPr>
            <p:custDataLst>
              <p:tags r:id="rId28"/>
            </p:custDataLst>
          </p:nvPr>
        </p:nvSpPr>
        <p:spPr>
          <a:xfrm flipH="1" flipV="1">
            <a:off x="5656580" y="4459288"/>
            <a:ext cx="234950" cy="17938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9980" name="Straight Connector 209979"/>
          <p:cNvSpPr/>
          <p:nvPr>
            <p:custDataLst>
              <p:tags r:id="rId29"/>
            </p:custDataLst>
          </p:nvPr>
        </p:nvSpPr>
        <p:spPr>
          <a:xfrm flipV="1">
            <a:off x="5331143" y="3282950"/>
            <a:ext cx="2009775" cy="2693988"/>
          </a:xfrm>
          <a:prstGeom prst="line">
            <a:avLst/>
          </a:prstGeom>
          <a:ln w="9525" cap="rnd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209981" name="Straight Connector 209980"/>
          <p:cNvSpPr/>
          <p:nvPr>
            <p:custDataLst>
              <p:tags r:id="rId30"/>
            </p:custDataLst>
          </p:nvPr>
        </p:nvSpPr>
        <p:spPr>
          <a:xfrm flipV="1">
            <a:off x="4683443" y="2921000"/>
            <a:ext cx="2066925" cy="2770188"/>
          </a:xfrm>
          <a:prstGeom prst="line">
            <a:avLst/>
          </a:prstGeom>
          <a:ln w="9525" cap="rnd" cmpd="sng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Goal of SVM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>
                <a:latin typeface="+mj-lt"/>
                <a:sym typeface="+mn-ea"/>
              </a:rPr>
              <a:t> The goal is to find the decision boundary with maximum margin</a:t>
            </a:r>
          </a:p>
          <a:p>
            <a:pPr lvl="1"/>
            <a:r>
              <a:rPr sz="2400">
                <a:latin typeface="+mj-lt"/>
                <a:sym typeface="+mn-ea"/>
              </a:rPr>
              <a:t>SVM also called </a:t>
            </a:r>
            <a:r>
              <a:rPr sz="2400">
                <a:solidFill>
                  <a:srgbClr val="0070C0"/>
                </a:solidFill>
                <a:latin typeface="+mj-lt"/>
                <a:sym typeface="+mn-ea"/>
              </a:rPr>
              <a:t>large margin classifier</a:t>
            </a:r>
          </a:p>
          <a:p>
            <a:pPr lvl="0"/>
            <a:r>
              <a:rPr sz="2800">
                <a:latin typeface="+mj-lt"/>
                <a:sym typeface="+mn-ea"/>
              </a:rPr>
              <a:t>This line (hyperplane) not only separates the two classes but also stays as far away from the </a:t>
            </a:r>
            <a:r>
              <a:rPr sz="2800">
                <a:solidFill>
                  <a:srgbClr val="0070C0"/>
                </a:solidFill>
                <a:latin typeface="+mj-lt"/>
                <a:sym typeface="+mn-ea"/>
              </a:rPr>
              <a:t>closest training instances  </a:t>
            </a:r>
            <a:r>
              <a:rPr sz="2800">
                <a:latin typeface="+mj-lt"/>
                <a:sym typeface="+mn-ea"/>
              </a:rPr>
              <a:t>as possible</a:t>
            </a:r>
            <a:endParaRPr lang="en-US" altLang="zh-CN" sz="2800" dirty="0">
              <a:latin typeface="+mj-lt"/>
            </a:endParaRPr>
          </a:p>
          <a:p>
            <a:pPr lvl="0"/>
            <a:endParaRPr lang="en-US" altLang="zh-CN" sz="2800" dirty="0">
              <a:latin typeface="+mj-lt"/>
            </a:endParaRPr>
          </a:p>
        </p:txBody>
      </p:sp>
      <p:cxnSp>
        <p:nvCxnSpPr>
          <p:cNvPr id="32" name="Straight Connector 31"/>
          <p:cNvCxnSpPr/>
          <p:nvPr>
            <p:custDataLst>
              <p:tags r:id="rId1"/>
            </p:custDataLst>
          </p:nvPr>
        </p:nvCxnSpPr>
        <p:spPr>
          <a:xfrm>
            <a:off x="5168946" y="2758375"/>
            <a:ext cx="2933699" cy="2950796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>
            <p:custDataLst>
              <p:tags r:id="rId2"/>
            </p:custDataLst>
          </p:nvPr>
        </p:nvCxnSpPr>
        <p:spPr>
          <a:xfrm>
            <a:off x="4330745" y="3416595"/>
            <a:ext cx="2863850" cy="2903949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191045" y="3130023"/>
            <a:ext cx="4191000" cy="3295578"/>
            <a:chOff x="4648200" y="3038649"/>
            <a:chExt cx="4191000" cy="3295578"/>
          </a:xfrm>
        </p:grpSpPr>
        <p:cxnSp>
          <p:nvCxnSpPr>
            <p:cNvPr id="35" name="Straight Arrow Connector 34"/>
            <p:cNvCxnSpPr/>
            <p:nvPr>
              <p:custDataLst>
                <p:tags r:id="rId9"/>
              </p:custDataLst>
            </p:nvPr>
          </p:nvCxnSpPr>
          <p:spPr>
            <a:xfrm>
              <a:off x="4648200" y="6334227"/>
              <a:ext cx="4191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>
              <p:custDataLst>
                <p:tags r:id="rId10"/>
              </p:custDataLst>
            </p:nvPr>
          </p:nvCxnSpPr>
          <p:spPr>
            <a:xfrm flipV="1">
              <a:off x="4648200" y="3038649"/>
              <a:ext cx="0" cy="3295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>
              <p:custDataLst>
                <p:tags r:id="rId11"/>
              </p:custDataLst>
            </p:nvPr>
          </p:nvSpPr>
          <p:spPr>
            <a:xfrm>
              <a:off x="5346700" y="3898365"/>
              <a:ext cx="349250" cy="37785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/>
            <p:cNvSpPr/>
            <p:nvPr>
              <p:custDataLst>
                <p:tags r:id="rId12"/>
              </p:custDataLst>
            </p:nvPr>
          </p:nvSpPr>
          <p:spPr>
            <a:xfrm>
              <a:off x="6195040" y="4758081"/>
              <a:ext cx="349250" cy="35821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38"/>
            <p:cNvSpPr/>
            <p:nvPr>
              <p:custDataLst>
                <p:tags r:id="rId13"/>
              </p:custDataLst>
            </p:nvPr>
          </p:nvSpPr>
          <p:spPr>
            <a:xfrm>
              <a:off x="4857750" y="4901367"/>
              <a:ext cx="349250" cy="3582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39"/>
            <p:cNvSpPr/>
            <p:nvPr>
              <p:custDataLst>
                <p:tags r:id="rId14"/>
              </p:custDataLst>
            </p:nvPr>
          </p:nvSpPr>
          <p:spPr>
            <a:xfrm>
              <a:off x="5486400" y="5223761"/>
              <a:ext cx="349250" cy="3582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Rectangle 40"/>
            <p:cNvSpPr/>
            <p:nvPr>
              <p:custDataLst>
                <p:tags r:id="rId15"/>
              </p:custDataLst>
            </p:nvPr>
          </p:nvSpPr>
          <p:spPr>
            <a:xfrm>
              <a:off x="5712849" y="5821700"/>
              <a:ext cx="349250" cy="3582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Oval 41"/>
            <p:cNvSpPr/>
            <p:nvPr>
              <p:custDataLst>
                <p:tags r:id="rId16"/>
              </p:custDataLst>
            </p:nvPr>
          </p:nvSpPr>
          <p:spPr>
            <a:xfrm>
              <a:off x="7023100" y="3038649"/>
              <a:ext cx="279400" cy="286572"/>
            </a:xfrm>
            <a:prstGeom prst="ellipse">
              <a:avLst/>
            </a:prstGeom>
            <a:noFill/>
            <a:ln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Oval 42"/>
            <p:cNvSpPr/>
            <p:nvPr>
              <p:custDataLst>
                <p:tags r:id="rId17"/>
              </p:custDataLst>
            </p:nvPr>
          </p:nvSpPr>
          <p:spPr>
            <a:xfrm>
              <a:off x="7372350" y="3683436"/>
              <a:ext cx="279400" cy="286572"/>
            </a:xfrm>
            <a:prstGeom prst="ellipse">
              <a:avLst/>
            </a:prstGeom>
            <a:noFill/>
            <a:ln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Oval 43"/>
            <p:cNvSpPr/>
            <p:nvPr>
              <p:custDataLst>
                <p:tags r:id="rId18"/>
              </p:custDataLst>
            </p:nvPr>
          </p:nvSpPr>
          <p:spPr>
            <a:xfrm>
              <a:off x="6631038" y="3639720"/>
              <a:ext cx="279400" cy="286572"/>
            </a:xfrm>
            <a:prstGeom prst="ellipse">
              <a:avLst/>
            </a:prstGeom>
            <a:solidFill>
              <a:srgbClr val="063DE8"/>
            </a:solidFill>
            <a:ln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Oval 44"/>
            <p:cNvSpPr/>
            <p:nvPr>
              <p:custDataLst>
                <p:tags r:id="rId19"/>
              </p:custDataLst>
            </p:nvPr>
          </p:nvSpPr>
          <p:spPr>
            <a:xfrm>
              <a:off x="7870594" y="4337179"/>
              <a:ext cx="279400" cy="286572"/>
            </a:xfrm>
            <a:prstGeom prst="ellipse">
              <a:avLst/>
            </a:prstGeom>
            <a:noFill/>
            <a:ln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Straight Connector 45"/>
          <p:cNvCxnSpPr/>
          <p:nvPr>
            <p:custDataLst>
              <p:tags r:id="rId3"/>
            </p:custDataLst>
          </p:nvPr>
        </p:nvCxnSpPr>
        <p:spPr>
          <a:xfrm>
            <a:off x="4647888" y="2995857"/>
            <a:ext cx="3073400" cy="3105444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>
            <p:custDataLst>
              <p:tags r:id="rId4"/>
            </p:custDataLst>
          </p:nvPr>
        </p:nvSpPr>
        <p:spPr>
          <a:xfrm rot="18950059">
            <a:off x="6399749" y="4762571"/>
            <a:ext cx="1457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maximum margin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48" name="Straight Arrow Connector 47"/>
          <p:cNvCxnSpPr/>
          <p:nvPr>
            <p:custDataLst>
              <p:tags r:id="rId5"/>
            </p:custDataLst>
          </p:nvPr>
        </p:nvCxnSpPr>
        <p:spPr>
          <a:xfrm flipV="1">
            <a:off x="6313583" y="4665958"/>
            <a:ext cx="751115" cy="71483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>
            <p:custDataLst>
              <p:tags r:id="rId6"/>
            </p:custDataLst>
          </p:nvPr>
        </p:nvSpPr>
        <p:spPr>
          <a:xfrm rot="2759505">
            <a:off x="4419089" y="3786833"/>
            <a:ext cx="317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optimal hyperplane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2" name="Rectangle 51"/>
          <p:cNvSpPr/>
          <p:nvPr>
            <p:custDataLst>
              <p:tags r:id="rId7"/>
            </p:custDataLst>
          </p:nvPr>
        </p:nvSpPr>
        <p:spPr>
          <a:xfrm>
            <a:off x="6353175" y="5829860"/>
            <a:ext cx="349250" cy="35821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Oval 52"/>
          <p:cNvSpPr/>
          <p:nvPr>
            <p:custDataLst>
              <p:tags r:id="rId8"/>
            </p:custDataLst>
          </p:nvPr>
        </p:nvSpPr>
        <p:spPr>
          <a:xfrm>
            <a:off x="6463666" y="4239802"/>
            <a:ext cx="279400" cy="286572"/>
          </a:xfrm>
          <a:prstGeom prst="ellipse">
            <a:avLst/>
          </a:prstGeom>
          <a:noFill/>
          <a:ln>
            <a:solidFill>
              <a:srgbClr val="063D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2" grpId="0" bldLvl="0" animBg="1"/>
      <p:bldP spid="5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Linear SVM Mathematically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Training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 (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/>
                  <a:t>: input features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: input label</a:t>
                </a:r>
              </a:p>
              <a:p>
                <a:r>
                  <a:rPr lang="en-US" altLang="zh-CN" dirty="0"/>
                  <a:t>Assume that the problem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is linearly separable</a:t>
                </a:r>
              </a:p>
              <a:p>
                <a:pPr lvl="1"/>
                <a:r>
                  <a:rPr lang="en-US" altLang="zh-CN" dirty="0"/>
                  <a:t>there exists a linear surface to separate the two classes</a:t>
                </a:r>
              </a:p>
              <a:p>
                <a:pPr lvl="1"/>
                <a:r>
                  <a:rPr lang="en-US" altLang="zh-CN" dirty="0"/>
                  <a:t>2-D: line; 3-D: plane; ... ; n-D: hyperplane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weight vector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: scalar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778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1523857" y="4648220"/>
            <a:ext cx="9349105" cy="52197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lt"/>
              </a:rPr>
              <a:t>Find a hyperplane that perfectly separates the two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Distance of a Point to Hyperplane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228600" y="898511"/>
                <a:ext cx="10869295" cy="4756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A hyperplane is defined through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a set of points such that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weight vector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: scalar</a:t>
                </a:r>
              </a:p>
              <a:p>
                <a:r>
                  <a:rPr lang="en-US" altLang="zh-CN" dirty="0"/>
                  <a:t>What is the distance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) of a point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hyperplane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altLang="zh-CN" dirty="0"/>
                  <a:t> is the norm/length of the vector</a:t>
                </a:r>
              </a:p>
              <a:p>
                <a:r>
                  <a:rPr lang="en-US" altLang="zh-CN" dirty="0"/>
                  <a:t>Margin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(training set):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𝛜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The margin and hyperplane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are scale invariant</a:t>
                </a:r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228600" y="898511"/>
                <a:ext cx="10869295" cy="4756150"/>
              </a:xfrm>
              <a:blipFill>
                <a:blip r:embed="rId4"/>
                <a:stretch>
                  <a:fillRect l="-729" t="-2561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1956D-5466-421D-BD0C-84A368952E21}"/>
                  </a:ext>
                </a:extLst>
              </p:cNvPr>
              <p:cNvSpPr txBox="1"/>
              <p:nvPr/>
            </p:nvSpPr>
            <p:spPr>
              <a:xfrm>
                <a:off x="7683500" y="2888648"/>
                <a:ext cx="4495800" cy="3791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2|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here? This derivation contains several step.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</a:rPr>
                  <a:t>Find the support vectors for +1 and -1 labels (resulting 2 support vectors (at least) ).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</a:rPr>
                  <a:t>Given a hyperplane,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for two supporting vectors.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</a:rPr>
                  <a:t>Results will be two real numbers, e.g., +3.5, -1.2. However, we prefer a hyperplane,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= +1 and -1 for this two supporting vectors.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</a:rPr>
                  <a:t>Step 3 results in another constraint in the optimization process, which is introduced later in page 49, and </a:t>
                </a:r>
                <a:r>
                  <a:rPr lang="en-US" sz="1400" dirty="0"/>
                  <a:t>relies on the “scale invariant” property.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Then, we can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to denote the distance between two supporting vectors.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1956D-5466-421D-BD0C-84A368952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500" y="2888648"/>
                <a:ext cx="4495800" cy="3791551"/>
              </a:xfrm>
              <a:prstGeom prst="rect">
                <a:avLst/>
              </a:prstGeom>
              <a:blipFill>
                <a:blip r:embed="rId5"/>
                <a:stretch>
                  <a:fillRect l="-407" t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1C1C24-39A8-446F-B9E9-F8F735AA01C9}"/>
                  </a:ext>
                </a:extLst>
              </p:cNvPr>
              <p:cNvSpPr/>
              <p:nvPr/>
            </p:nvSpPr>
            <p:spPr>
              <a:xfrm>
                <a:off x="457200" y="5774823"/>
                <a:ext cx="64675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i="1" dirty="0">
                    <a:latin typeface="Times New Roman" panose="02020703060505090304" charset="0"/>
                  </a:rPr>
                  <a:t>f</a:t>
                </a:r>
                <a:r>
                  <a:rPr lang="en-US" dirty="0">
                    <a:latin typeface="Times New Roman" panose="02020703060505090304" charset="0"/>
                  </a:rPr>
                  <a:t>(</a:t>
                </a:r>
                <a:r>
                  <a:rPr lang="en-US" b="1" dirty="0">
                    <a:latin typeface="Times New Roman" panose="02020703060505090304" charset="0"/>
                  </a:rPr>
                  <a:t>x</a:t>
                </a:r>
                <a:r>
                  <a:rPr lang="en-US" dirty="0">
                    <a:latin typeface="Times New Roman" panose="02020703060505090304" charset="0"/>
                  </a:rPr>
                  <a:t>)</a:t>
                </a:r>
                <a:r>
                  <a:rPr lang="en-US" i="1" dirty="0">
                    <a:latin typeface="Times New Roman" panose="02020703060505090304" charset="0"/>
                  </a:rPr>
                  <a:t> = </a:t>
                </a:r>
                <a:r>
                  <a:rPr lang="en-US" dirty="0">
                    <a:latin typeface="Times New Roman" panose="02020703060505090304" charset="0"/>
                  </a:rPr>
                  <a:t>sign(</a:t>
                </a:r>
                <a:r>
                  <a:rPr lang="en-US" b="1" dirty="0" err="1">
                    <a:latin typeface="Times New Roman" panose="02020703060505090304" charset="0"/>
                  </a:rPr>
                  <a:t>w</a:t>
                </a:r>
                <a:r>
                  <a:rPr lang="en-US" b="1" baseline="30000" dirty="0" err="1">
                    <a:latin typeface="Times New Roman" panose="02020703060505090304" charset="0"/>
                  </a:rPr>
                  <a:t>T</a:t>
                </a:r>
                <a:r>
                  <a:rPr lang="en-US" b="1" dirty="0" err="1">
                    <a:latin typeface="Times New Roman" panose="02020703060505090304" charset="0"/>
                  </a:rPr>
                  <a:t>x</a:t>
                </a:r>
                <a:r>
                  <a:rPr lang="en-US" b="1" dirty="0">
                    <a:latin typeface="Times New Roman" panose="02020703060505090304" charset="0"/>
                  </a:rPr>
                  <a:t> </a:t>
                </a:r>
                <a:r>
                  <a:rPr lang="en-US" dirty="0">
                    <a:latin typeface="Times New Roman" panose="02020703060505090304" charset="0"/>
                  </a:rPr>
                  <a:t>+ </a:t>
                </a:r>
                <a:r>
                  <a:rPr lang="en-US" i="1" dirty="0">
                    <a:latin typeface="Times New Roman" panose="02020703060505090304" charset="0"/>
                  </a:rPr>
                  <a:t>b</a:t>
                </a:r>
                <a:r>
                  <a:rPr lang="en-US" dirty="0">
                    <a:latin typeface="Times New Roman" panose="02020703060505090304" charset="0"/>
                  </a:rPr>
                  <a:t>) = sign(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1" dirty="0" err="1">
                    <a:latin typeface="Times New Roman" panose="02020703060505090304" charset="0"/>
                  </a:rPr>
                  <a:t>w</a:t>
                </a:r>
                <a:r>
                  <a:rPr lang="en-US" b="1" baseline="30000" dirty="0" err="1">
                    <a:latin typeface="Times New Roman" panose="02020703060505090304" charset="0"/>
                  </a:rPr>
                  <a:t>T</a:t>
                </a:r>
                <a:r>
                  <a:rPr lang="en-US" b="1" dirty="0" err="1">
                    <a:latin typeface="Times New Roman" panose="02020703060505090304" charset="0"/>
                  </a:rPr>
                  <a:t>x</a:t>
                </a:r>
                <a:r>
                  <a:rPr lang="en-US" b="1" dirty="0">
                    <a:latin typeface="Times New Roman" panose="02020703060505090304" charset="0"/>
                  </a:rPr>
                  <a:t> </a:t>
                </a:r>
                <a:r>
                  <a:rPr lang="en-US" dirty="0">
                    <a:latin typeface="Times New Roman" panose="02020703060505090304" charset="0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i="1" dirty="0">
                    <a:latin typeface="Times New Roman" panose="02020703060505090304" charset="0"/>
                  </a:rPr>
                  <a:t>b</a:t>
                </a:r>
                <a:r>
                  <a:rPr lang="en-US" dirty="0">
                    <a:latin typeface="Times New Roman" panose="02020703060505090304" charset="0"/>
                  </a:rPr>
                  <a:t>) = sign(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1" dirty="0">
                    <a:latin typeface="Times New Roman" panose="02020703060505090304" charset="0"/>
                  </a:rPr>
                  <a:t> (</a:t>
                </a:r>
                <a:r>
                  <a:rPr lang="en-US" b="1" dirty="0" err="1">
                    <a:latin typeface="Times New Roman" panose="02020703060505090304" charset="0"/>
                  </a:rPr>
                  <a:t>w</a:t>
                </a:r>
                <a:r>
                  <a:rPr lang="en-US" b="1" baseline="30000" dirty="0" err="1">
                    <a:latin typeface="Times New Roman" panose="02020703060505090304" charset="0"/>
                  </a:rPr>
                  <a:t>T</a:t>
                </a:r>
                <a:r>
                  <a:rPr lang="en-US" b="1" dirty="0" err="1">
                    <a:latin typeface="Times New Roman" panose="02020703060505090304" charset="0"/>
                  </a:rPr>
                  <a:t>x</a:t>
                </a:r>
                <a:r>
                  <a:rPr lang="en-US" b="1" dirty="0">
                    <a:latin typeface="Times New Roman" panose="02020703060505090304" charset="0"/>
                  </a:rPr>
                  <a:t> </a:t>
                </a:r>
                <a:r>
                  <a:rPr lang="en-US" dirty="0">
                    <a:latin typeface="Times New Roman" panose="02020703060505090304" charset="0"/>
                  </a:rPr>
                  <a:t>+</a:t>
                </a:r>
                <a:r>
                  <a:rPr lang="en-US" i="1" dirty="0">
                    <a:latin typeface="Times New Roman" panose="02020703060505090304" charset="0"/>
                  </a:rPr>
                  <a:t>b</a:t>
                </a:r>
                <a:r>
                  <a:rPr lang="en-US" dirty="0">
                    <a:latin typeface="Times New Roman" panose="02020703060505090304" charset="0"/>
                  </a:rPr>
                  <a:t>) ),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1" dirty="0">
                  <a:latin typeface="Times New Roman" panose="0202070306050509030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1C1C24-39A8-446F-B9E9-F8F735AA0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74823"/>
                <a:ext cx="6467540" cy="369332"/>
              </a:xfrm>
              <a:prstGeom prst="rect">
                <a:avLst/>
              </a:prstGeom>
              <a:blipFill>
                <a:blip r:embed="rId6"/>
                <a:stretch>
                  <a:fillRect l="-7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Optimization Problem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609600" y="1143000"/>
                <a:ext cx="1069848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We can formulate our search for the maximum margin separating hyperplane as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constrained optimization problem</a:t>
                </a:r>
              </a:p>
              <a:p>
                <a:r>
                  <a:rPr lang="en-US" altLang="zh-CN" dirty="0"/>
                  <a:t>The objective is to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maximize</a:t>
                </a:r>
                <a:r>
                  <a:rPr lang="en-US" altLang="zh-CN" dirty="0"/>
                  <a:t> the margin under the constraints that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all data points must lie on the correct side</a:t>
                </a:r>
                <a:r>
                  <a:rPr lang="en-US" altLang="zh-CN" dirty="0"/>
                  <a:t> of their hyperplane:</a:t>
                </a:r>
              </a:p>
              <a:p>
                <a:pPr marL="457200" lvl="1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0" i="0" dirty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r>
                            <m:rPr>
                              <m:nor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           ∀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609600" y="1143000"/>
                <a:ext cx="10698480" cy="487680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Optimization Problem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609600" y="1143000"/>
                <a:ext cx="10902315" cy="5257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Because the hyperplane is 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scale invariant</a:t>
                </a:r>
                <a:r>
                  <a:rPr lang="en-US" altLang="zh-CN" sz="2800" dirty="0"/>
                  <a:t>, we can fix the scale of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800" dirty="0"/>
                  <a:t> anyway we want. Let’s choose it such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𝛜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800" dirty="0"/>
                  <a:t>Then our objective 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sz="28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𝛜</m:t>
                                      </m:r>
                                      <m:r>
                                        <a:rPr lang="en-US" altLang="zh-CN" sz="2800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1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1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b</m:t>
                          </m:r>
                        </m:lim>
                      </m:limLow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800" dirty="0"/>
              </a:p>
              <a:p>
                <a:r>
                  <a:rPr lang="en-US" altLang="zh-CN" sz="2800" dirty="0"/>
                  <a:t>The constraints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𝛜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609600" y="1143000"/>
                <a:ext cx="10902315" cy="5257800"/>
              </a:xfrm>
              <a:blipFill rotWithShape="1"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latin typeface="+mj-lt"/>
                <a:sym typeface="+mn-ea"/>
              </a:rPr>
              <a:t>Email: Spam / Not Spam?</a:t>
            </a:r>
            <a:endParaRPr lang="en-US" dirty="0">
              <a:latin typeface="+mj-lt"/>
            </a:endParaRPr>
          </a:p>
          <a:p>
            <a:r>
              <a:rPr>
                <a:latin typeface="+mj-lt"/>
                <a:sym typeface="+mn-ea"/>
              </a:rPr>
              <a:t>Online Transactions: Fraudulent (Yes / No)?</a:t>
            </a:r>
            <a:endParaRPr lang="en-US" dirty="0">
              <a:latin typeface="+mj-lt"/>
            </a:endParaRPr>
          </a:p>
          <a:p>
            <a:r>
              <a:rPr>
                <a:latin typeface="+mj-lt"/>
                <a:sym typeface="+mn-ea"/>
              </a:rPr>
              <a:t>Tumor: Malignant / Benign ?</a:t>
            </a:r>
            <a:endParaRPr lang="zh-TW" altLang="en-US" dirty="0">
              <a:latin typeface="Arial" panose="020B0604020202090204" pitchFamily="34" charset="0"/>
            </a:endParaRPr>
          </a:p>
        </p:txBody>
      </p:sp>
      <p:sp>
        <p:nvSpPr>
          <p:cNvPr id="19" name="TextBox 9"/>
          <p:cNvSpPr txBox="1"/>
          <p:nvPr>
            <p:custDataLst>
              <p:tags r:id="rId1"/>
            </p:custDataLst>
          </p:nvPr>
        </p:nvSpPr>
        <p:spPr>
          <a:xfrm>
            <a:off x="3581524" y="3577717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+mj-lt"/>
              </a:defRPr>
            </a:lvl1pPr>
          </a:lstStyle>
          <a:p>
            <a:r>
              <a:rPr lang="en-US" dirty="0"/>
              <a:t>0: “Negative Class” (e.g., benign tumor)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1: “Positive Class” (e.g., malignant tumor)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828800" y="3961765"/>
                <a:ext cx="1360805" cy="43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  <a:ea typeface="SimSun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828800" y="3961765"/>
                <a:ext cx="1360805" cy="431165"/>
              </a:xfrm>
              <a:prstGeom prst="rect">
                <a:avLst/>
              </a:prstGeom>
              <a:blipFill rotWithShape="1">
                <a:blip r:embed="rId6"/>
                <a:stretch>
                  <a:fillRect r="-728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609600" y="1143000"/>
                <a:ext cx="10892155" cy="5257800"/>
              </a:xfrm>
            </p:spPr>
            <p:txBody>
              <a:bodyPr/>
              <a:lstStyle/>
              <a:p>
                <a:r>
                  <a:rPr lang="en-US" altLang="zh-CN" sz="2400" dirty="0"/>
                  <a:t>Consider the constraints: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𝛜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∧ </m:t>
                            </m:r>
                            <m:r>
                              <a:rPr lang="en-US" altLang="zh-CN" sz="20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    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∧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1     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000" dirty="0"/>
                  <a:t> </a:t>
                </a:r>
              </a:p>
              <a:p>
                <a:pPr lvl="1"/>
                <a:r>
                  <a:rPr lang="en-US" altLang="zh-CN" sz="2000" dirty="0"/>
                  <a:t>Therefore, the two constraints can be represented by: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The optimization problem is equivalent to a simpler formulation (SVM model):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  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This can be solved with </a:t>
                </a:r>
                <a:r>
                  <a:rPr sz="2400" dirty="0">
                    <a:sym typeface="+mn-ea"/>
                  </a:rPr>
                  <a:t>quadratic programming algorithm using Lagrange multipliers.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609600" y="1143000"/>
                <a:ext cx="10892155" cy="5257800"/>
              </a:xfrm>
              <a:blipFill>
                <a:blip r:embed="rId4"/>
                <a:stretch>
                  <a:fillRect l="-392" t="-928" r="-280" b="-5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1A7CB-D468-4F10-AE34-F96CD634CBD7}"/>
                  </a:ext>
                </a:extLst>
              </p:cNvPr>
              <p:cNvSpPr txBox="1"/>
              <p:nvPr/>
            </p:nvSpPr>
            <p:spPr>
              <a:xfrm>
                <a:off x="5638800" y="3125569"/>
                <a:ext cx="45063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Because the minimum absolute value is 1,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&gt;= 1 or &lt;= -1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D1A7CB-D468-4F10-AE34-F96CD634C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125569"/>
                <a:ext cx="4506362" cy="646331"/>
              </a:xfrm>
              <a:prstGeom prst="rect">
                <a:avLst/>
              </a:prstGeom>
              <a:blipFill>
                <a:blip r:embed="rId5"/>
                <a:stretch>
                  <a:fillRect l="-1083" t="-5660" r="-27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 </a:t>
            </a:r>
            <a:r>
              <a:rPr lang="en-US" altLang="zh-CN" dirty="0"/>
              <a:t>Multiplier (Optional)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Consider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following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=0,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Lagrange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multiplier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</a:p>
              <a:p>
                <a:pPr lvl="1"/>
                <a:r>
                  <a:rPr lang="en-US" altLang="zh-CN" dirty="0"/>
                  <a:t>Define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Lagrangian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's are called the Lagrange multipliers</a:t>
                </a:r>
              </a:p>
              <a:p>
                <a:pPr lvl="2"/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/>
                  <a:t>partial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derivative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6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</a:t>
            </a:r>
            <a:r>
              <a:rPr lang="zh-CN" altLang="en-US" dirty="0"/>
              <a:t> </a:t>
            </a:r>
            <a:r>
              <a:rPr lang="en-US" altLang="zh-CN" dirty="0"/>
              <a:t>Multiplier </a:t>
            </a:r>
            <a:r>
              <a:rPr lang="en-US" altLang="zh-CN" dirty="0">
                <a:sym typeface="+mn-ea"/>
              </a:rPr>
              <a:t>(Optional)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1066800"/>
                <a:ext cx="10047605" cy="5334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the maximum and minimum values of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subject to the constraint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−129=0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 err="1">
                    <a:ea typeface="Cambria Math" panose="02040503050406030204" pitchFamily="18" charset="0"/>
                  </a:rPr>
                  <a:t>Lagrangian</a:t>
                </a:r>
                <a:r>
                  <a:rPr lang="en-US" altLang="zh-CN" dirty="0">
                    <a:ea typeface="Cambria Math" panose="02040503050406030204" pitchFamily="18" charset="0"/>
                  </a:rPr>
                  <a:t>: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−129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critical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</a:p>
              <a:p>
                <a:pPr marL="914400" lvl="1" indent="-5143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3+2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5143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5143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−129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critical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=−9,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=9,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=−4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P</a:t>
                </a:r>
                <a:r>
                  <a:rPr lang="en-US" dirty="0"/>
                  <a:t>lug these into the function</a:t>
                </a:r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−9,4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=−43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(minimum)</a:t>
                </a:r>
                <a:endParaRPr lang="en-US" dirty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43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(maximum)</a:t>
                </a:r>
                <a:endParaRPr lang="en-US" dirty="0"/>
              </a:p>
              <a:p>
                <a:pPr marL="914400" lvl="1" indent="-51435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1066800"/>
                <a:ext cx="10047605" cy="5334000"/>
              </a:xfrm>
              <a:blipFill>
                <a:blip r:embed="rId3"/>
                <a:stretch>
                  <a:fillRect l="-607" t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Duality </a:t>
            </a:r>
            <a:r>
              <a:rPr lang="en-US" altLang="zh-CN" dirty="0">
                <a:sym typeface="+mn-ea"/>
              </a:rPr>
              <a:t>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en-US" dirty="0"/>
              <a:t>n optimization theory, duality means that optimization problems may be viewed from either of two perspectives, the </a:t>
            </a:r>
            <a:r>
              <a:rPr lang="en-US" dirty="0">
                <a:solidFill>
                  <a:srgbClr val="C00000"/>
                </a:solidFill>
              </a:rPr>
              <a:t>primal problem </a:t>
            </a:r>
            <a:r>
              <a:rPr lang="en-US" dirty="0"/>
              <a:t>or the </a:t>
            </a:r>
            <a:r>
              <a:rPr lang="en-US" dirty="0">
                <a:solidFill>
                  <a:srgbClr val="C00000"/>
                </a:solidFill>
              </a:rPr>
              <a:t>dual problem</a:t>
            </a:r>
            <a:r>
              <a:rPr lang="en-US" dirty="0"/>
              <a:t>.</a:t>
            </a:r>
          </a:p>
          <a:p>
            <a:r>
              <a:rPr lang="en-US" dirty="0"/>
              <a:t>The solution to the dual problem provides a </a:t>
            </a:r>
            <a:r>
              <a:rPr lang="en-US" dirty="0">
                <a:solidFill>
                  <a:srgbClr val="0070C0"/>
                </a:solidFill>
              </a:rPr>
              <a:t>lower bound</a:t>
            </a:r>
            <a:r>
              <a:rPr lang="en-US" dirty="0"/>
              <a:t> to the solution of the primal (minimization) problem. </a:t>
            </a:r>
          </a:p>
          <a:p>
            <a:pPr lvl="1"/>
            <a:r>
              <a:rPr lang="en-US" altLang="zh-CN" dirty="0"/>
              <a:t>I</a:t>
            </a:r>
            <a:r>
              <a:rPr lang="en-US" dirty="0"/>
              <a:t>f you have a minimization problem, you can also see it as a maximization problem.  And when you find the maximum of this problem, it will be a lower bound to the solution of the minimization problem</a:t>
            </a:r>
            <a:r>
              <a:rPr lang="en-US" altLang="zh-CN" dirty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Duality </a:t>
            </a:r>
            <a:r>
              <a:rPr lang="en-US" altLang="zh-CN" dirty="0">
                <a:sym typeface="+mn-ea"/>
              </a:rPr>
              <a:t>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0" y="1066800"/>
            <a:ext cx="10779760" cy="4526280"/>
          </a:xfrm>
        </p:spPr>
        <p:txBody>
          <a:bodyPr>
            <a:normAutofit/>
          </a:bodyPr>
          <a:lstStyle/>
          <a:p>
            <a:r>
              <a:rPr lang="en-US" altLang="zh-CN" dirty="0"/>
              <a:t>S</a:t>
            </a:r>
            <a:r>
              <a:rPr lang="en-US" dirty="0"/>
              <a:t>ometimes, solving the dual problem is simpler than solving the primal problem. </a:t>
            </a:r>
          </a:p>
          <a:p>
            <a:r>
              <a:rPr lang="en-US" dirty="0"/>
              <a:t>Under certain convexity assumptions and suitable constraint qualifications, the primal and dual problems have </a:t>
            </a:r>
            <a:r>
              <a:rPr lang="en-US" dirty="0">
                <a:solidFill>
                  <a:srgbClr val="0070C0"/>
                </a:solidFill>
              </a:rPr>
              <a:t>equal optimal objective values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19215" y="3429000"/>
            <a:ext cx="3577140" cy="2978706"/>
            <a:chOff x="1299660" y="3810000"/>
            <a:chExt cx="3577140" cy="297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660" y="3810000"/>
              <a:ext cx="2662740" cy="251327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47800" y="6420406"/>
              <a:ext cx="34290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Weak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duality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with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duality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gap</a:t>
              </a:r>
              <a:endParaRPr lang="en-US" sz="1800" dirty="0"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46800" y="3352740"/>
            <a:ext cx="3429000" cy="3085109"/>
            <a:chOff x="4622800" y="3732470"/>
            <a:chExt cx="3429000" cy="30851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00" y="3732470"/>
              <a:ext cx="2514600" cy="2590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22800" y="6449279"/>
              <a:ext cx="34290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Strong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duality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without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duality</a:t>
              </a:r>
              <a:r>
                <a:rPr lang="zh-CN" altLang="en-US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 </a:t>
              </a:r>
              <a:r>
                <a:rPr lang="en-US" altLang="zh-CN" sz="18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rPr>
                <a:t>gap</a:t>
              </a:r>
              <a:endParaRPr lang="en-US" sz="1800" dirty="0"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Lagrange Duality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6435" y="1295400"/>
                <a:ext cx="10847070" cy="483108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Consider a generalized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constrained optimization 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contains</a:t>
                </a:r>
                <a:r>
                  <a:rPr lang="zh-CN" altLang="en-US" dirty="0"/>
                  <a:t> </a:t>
                </a:r>
                <a:r>
                  <a:rPr lang="en-US" dirty="0"/>
                  <a:t>inequality as well as equality constraints.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Also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called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primal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problem.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To solve it, we start by defining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generalized 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Lagrangian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Here,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Lagrange multipliers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dual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variables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objective</a:t>
                </a:r>
                <a:r>
                  <a:rPr lang="en-US" dirty="0"/>
                  <a:t> is augmented with weighted sum of constraint</a:t>
                </a:r>
                <a:r>
                  <a:rPr lang="zh-CN" altLang="en-US" dirty="0"/>
                  <a:t> </a:t>
                </a:r>
                <a:r>
                  <a:rPr lang="en-US" dirty="0"/>
                  <a:t>functions</a:t>
                </a:r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435" y="1295400"/>
                <a:ext cx="10847070" cy="483108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Lagrange Duality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the quantity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stands for “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primal</a:t>
                </a:r>
                <a:r>
                  <a:rPr lang="en-US" altLang="zh-CN" dirty="0"/>
                  <a:t>”. Let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given,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violates any of the primal constraints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/>
                  <a:t>; if the constraints are indeed satisfied for a particular value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Hence,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86200" y="3733800"/>
            <a:ext cx="48240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if w satisfied the primal constraints</a:t>
            </a:r>
            <a:endParaRPr lang="zh-CN" alt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4191020"/>
            <a:ext cx="1487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otherwise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 Problem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8330" y="1143000"/>
                <a:ext cx="10974705" cy="509778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Hence, consider the minimization problem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It is the same as our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original, primal </a:t>
                </a:r>
                <a:r>
                  <a:rPr lang="en-US" altLang="zh-CN" dirty="0"/>
                  <a:t>problem. Let 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 of the primal problem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dirty="0"/>
                  <a:t>Now, lets look at a slightly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:r>
                  <a:rPr lang="en-US" dirty="0"/>
                  <a:t>problem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New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</a:t>
                </a:r>
                <a:r>
                  <a:rPr lang="en-US" dirty="0"/>
                  <a:t>ptimizing (maximizing) </a:t>
                </a:r>
                <a:r>
                  <a:rPr lang="en-US" altLang="zh-CN" dirty="0"/>
                  <a:t>w.r.t</a:t>
                </a:r>
                <a:r>
                  <a:rPr lang="zh-CN" altLang="en-US" dirty="0"/>
                  <a:t> </a:t>
                </a:r>
                <a:r>
                  <a:rPr lang="en-US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w.r.t.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Then, we can have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dual optimization problem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dirty="0"/>
                  <a:t>This is exactly the same as our primal problem shown above, except that the</a:t>
                </a:r>
                <a:r>
                  <a:rPr lang="zh-CN" altLang="en-US" dirty="0"/>
                  <a:t> </a:t>
                </a:r>
                <a:r>
                  <a:rPr lang="en-US" dirty="0"/>
                  <a:t>order of the "max" and the "min" are now exchanged.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30" y="1143000"/>
                <a:ext cx="10974705" cy="5097780"/>
              </a:xfrm>
              <a:blipFill>
                <a:blip r:embed="rId3"/>
                <a:stretch>
                  <a:fillRect l="-500" t="-1077" b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 Problem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1510" y="1143000"/>
                <a:ext cx="10779760" cy="498348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altLang="zh-CN" sz="2400" dirty="0"/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lim>
                    </m:limLow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lim>
                    </m:limLow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sz="2400" dirty="0"/>
                  <a:t>The solution to the dual problem provides a </a:t>
                </a:r>
                <a:r>
                  <a:rPr lang="en-US" sz="2400" dirty="0">
                    <a:solidFill>
                      <a:srgbClr val="0070C0"/>
                    </a:solidFill>
                  </a:rPr>
                  <a:t>lower bound</a:t>
                </a:r>
                <a:r>
                  <a:rPr lang="en-US" sz="2400" dirty="0"/>
                  <a:t> to the solution of the primal (minimization) problem </a:t>
                </a:r>
              </a:p>
              <a:p>
                <a:r>
                  <a:rPr lang="en-US" altLang="zh-CN" dirty="0"/>
                  <a:t>Now, we can solve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dual problem </a:t>
                </a:r>
                <a:r>
                  <a:rPr lang="en-US" altLang="zh-CN" dirty="0"/>
                  <a:t>in lieu of the primal problem</a:t>
                </a:r>
              </a:p>
              <a:p>
                <a:pPr lvl="1"/>
                <a:r>
                  <a:rPr lang="en-US" altLang="zh-CN" dirty="0"/>
                  <a:t>Easier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computation</a:t>
                </a:r>
              </a:p>
              <a:p>
                <a:pPr lvl="1"/>
                <a:r>
                  <a:rPr lang="en-US" altLang="zh-CN" dirty="0"/>
                  <a:t>Kernel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functions</a:t>
                </a:r>
              </a:p>
              <a:p>
                <a:r>
                  <a:rPr lang="en-US" altLang="zh-CN" dirty="0"/>
                  <a:t>Under the condition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convex functions</a:t>
                </a:r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are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affine</a:t>
                </a:r>
                <a:r>
                  <a:rPr lang="en-US" altLang="zh-CN" dirty="0"/>
                  <a:t>. And constraints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strictly feasible</a:t>
                </a:r>
              </a:p>
              <a:p>
                <a:pPr lvl="1"/>
                <a:r>
                  <a:rPr lang="en-US" altLang="zh-CN" dirty="0"/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solution to the primal problem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solution to the dual problem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Moreover,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satisfy the KKT conditions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510" y="1143000"/>
                <a:ext cx="10779760" cy="4983480"/>
              </a:xfrm>
              <a:blipFill>
                <a:blip r:embed="rId3"/>
                <a:stretch>
                  <a:fillRect l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Karush</a:t>
            </a:r>
            <a:r>
              <a:rPr lang="en-US" altLang="zh-CN" dirty="0"/>
              <a:t>-Kuhn-Tucker Conditions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0"/>
                <a:ext cx="8229600" cy="47561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/>
                  <a:t>KKT conditions are as follows: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Consider equation (3), it implies that if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 (Key for finding SVM support vectors!)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4756150"/>
              </a:xfrm>
              <a:blipFill rotWithShape="1">
                <a:blip r:embed="rId3"/>
                <a:stretch>
                  <a:fillRect t="-374" b="-498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0400" y="2286000"/>
                <a:ext cx="6324600" cy="2415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/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b="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b="0" dirty="0">
                    <a:solidFill>
                      <a:srgbClr val="C00000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286000"/>
                <a:ext cx="6324600" cy="2415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Classification</a:t>
            </a:r>
            <a:endParaRPr lang="en-US"/>
          </a:p>
        </p:txBody>
      </p:sp>
      <p:sp>
        <p:nvSpPr>
          <p:cNvPr id="7" name="TextBox 6"/>
          <p:cNvSpPr txBox="1"/>
          <p:nvPr>
            <p:custDataLst>
              <p:tags r:id="rId1"/>
            </p:custDataLst>
          </p:nvPr>
        </p:nvSpPr>
        <p:spPr>
          <a:xfrm>
            <a:off x="3286125" y="2971706"/>
            <a:ext cx="664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+mj-lt"/>
              </a:defRPr>
            </a:lvl1pPr>
          </a:lstStyle>
          <a:p>
            <a:r>
              <a:rPr lang="en-US" dirty="0"/>
              <a:t>Tumor Size</a:t>
            </a:r>
          </a:p>
        </p:txBody>
      </p:sp>
      <p:cxnSp>
        <p:nvCxnSpPr>
          <p:cNvPr id="11" name="Straight Connector 10"/>
          <p:cNvCxnSpPr/>
          <p:nvPr>
            <p:custDataLst>
              <p:tags r:id="rId2"/>
            </p:custDataLst>
          </p:nvPr>
        </p:nvCxnSpPr>
        <p:spPr>
          <a:xfrm>
            <a:off x="3176691" y="2965749"/>
            <a:ext cx="6754668" cy="595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>
            <p:custDataLst>
              <p:tags r:id="rId3"/>
            </p:custDataLst>
          </p:nvPr>
        </p:nvCxnSpPr>
        <p:spPr>
          <a:xfrm flipV="1">
            <a:off x="3286125" y="1371506"/>
            <a:ext cx="0" cy="19466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>
            <p:custDataLst>
              <p:tags r:id="rId4"/>
            </p:custDataLst>
          </p:nvPr>
        </p:nvCxnSpPr>
        <p:spPr>
          <a:xfrm>
            <a:off x="3176691" y="2965749"/>
            <a:ext cx="3630468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5"/>
            </p:custDataLst>
          </p:nvPr>
        </p:nvSpPr>
        <p:spPr>
          <a:xfrm>
            <a:off x="3286125" y="2971706"/>
            <a:ext cx="283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+mj-lt"/>
              </a:defRPr>
            </a:lvl1pPr>
          </a:lstStyle>
          <a:p>
            <a:r>
              <a:rPr lang="en-US" dirty="0"/>
              <a:t>Tumor Size</a:t>
            </a:r>
          </a:p>
        </p:txBody>
      </p:sp>
      <p:sp>
        <p:nvSpPr>
          <p:cNvPr id="15" name="Cross 14"/>
          <p:cNvSpPr/>
          <p:nvPr>
            <p:custDataLst>
              <p:tags r:id="rId6"/>
            </p:custDataLst>
          </p:nvPr>
        </p:nvSpPr>
        <p:spPr>
          <a:xfrm rot="2734294">
            <a:off x="3431490" y="284293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>
            <p:custDataLst>
              <p:tags r:id="rId7"/>
            </p:custDataLst>
          </p:nvPr>
        </p:nvSpPr>
        <p:spPr>
          <a:xfrm rot="2734294">
            <a:off x="3736291" y="284293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>
            <p:custDataLst>
              <p:tags r:id="rId8"/>
            </p:custDataLst>
          </p:nvPr>
        </p:nvSpPr>
        <p:spPr>
          <a:xfrm rot="2734294">
            <a:off x="4057878" y="284293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>
            <p:custDataLst>
              <p:tags r:id="rId9"/>
            </p:custDataLst>
          </p:nvPr>
        </p:nvSpPr>
        <p:spPr>
          <a:xfrm rot="2734294">
            <a:off x="4438878" y="284293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>
            <p:custDataLst>
              <p:tags r:id="rId10"/>
            </p:custDataLst>
          </p:nvPr>
        </p:nvSpPr>
        <p:spPr>
          <a:xfrm rot="2734294">
            <a:off x="5184091" y="1577239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>
            <p:custDataLst>
              <p:tags r:id="rId11"/>
            </p:custDataLst>
          </p:nvPr>
        </p:nvSpPr>
        <p:spPr>
          <a:xfrm rot="2734294">
            <a:off x="5581878" y="1577239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>
            <p:custDataLst>
              <p:tags r:id="rId12"/>
            </p:custDataLst>
          </p:nvPr>
        </p:nvSpPr>
        <p:spPr>
          <a:xfrm rot="2734294">
            <a:off x="5962878" y="1577239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>
            <p:custDataLst>
              <p:tags r:id="rId13"/>
            </p:custDataLst>
          </p:nvPr>
        </p:nvSpPr>
        <p:spPr>
          <a:xfrm rot="2734294">
            <a:off x="6403291" y="1577239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>
            <p:custDataLst>
              <p:tags r:id="rId14"/>
            </p:custDataLst>
          </p:nvPr>
        </p:nvSpPr>
        <p:spPr>
          <a:xfrm>
            <a:off x="1881291" y="2073523"/>
            <a:ext cx="141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Malignant ?</a:t>
            </a:r>
          </a:p>
        </p:txBody>
      </p:sp>
      <p:cxnSp>
        <p:nvCxnSpPr>
          <p:cNvPr id="24" name="Straight Connector 23"/>
          <p:cNvCxnSpPr/>
          <p:nvPr>
            <p:custDataLst>
              <p:tags r:id="rId15"/>
            </p:custDataLst>
          </p:nvPr>
        </p:nvCxnSpPr>
        <p:spPr>
          <a:xfrm>
            <a:off x="3176691" y="1706012"/>
            <a:ext cx="2286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>
            <p:custDataLst>
              <p:tags r:id="rId16"/>
            </p:custDataLst>
          </p:nvPr>
        </p:nvSpPr>
        <p:spPr>
          <a:xfrm>
            <a:off x="2443392" y="1512031"/>
            <a:ext cx="938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(Yes) 1</a:t>
            </a:r>
          </a:p>
        </p:txBody>
      </p:sp>
      <p:sp>
        <p:nvSpPr>
          <p:cNvPr id="26" name="TextBox 25"/>
          <p:cNvSpPr txBox="1"/>
          <p:nvPr>
            <p:custDataLst>
              <p:tags r:id="rId17"/>
            </p:custDataLst>
          </p:nvPr>
        </p:nvSpPr>
        <p:spPr>
          <a:xfrm>
            <a:off x="2443391" y="2766856"/>
            <a:ext cx="938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(No) 0</a:t>
            </a:r>
          </a:p>
        </p:txBody>
      </p:sp>
      <p:sp>
        <p:nvSpPr>
          <p:cNvPr id="27" name="Cross 26"/>
          <p:cNvSpPr/>
          <p:nvPr>
            <p:custDataLst>
              <p:tags r:id="rId18"/>
            </p:custDataLst>
          </p:nvPr>
        </p:nvSpPr>
        <p:spPr>
          <a:xfrm rot="2734294">
            <a:off x="9197373" y="1577239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>
            <p:custDataLst>
              <p:tags r:id="rId19"/>
            </p:custDataLst>
          </p:nvPr>
        </p:nvCxnSpPr>
        <p:spPr>
          <a:xfrm>
            <a:off x="2913465" y="2346766"/>
            <a:ext cx="746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3344329" y="4191190"/>
                <a:ext cx="65868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latin typeface="+mj-lt"/>
                  </a:defRPr>
                </a:lvl1pPr>
              </a:lstStyle>
              <a:p>
                <a:r>
                  <a:rPr lang="en-US" dirty="0"/>
                  <a:t>Threshold classifier output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at 0.5: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3344329" y="4191190"/>
                <a:ext cx="6586845" cy="830997"/>
              </a:xfrm>
              <a:prstGeom prst="rect">
                <a:avLst/>
              </a:prstGeom>
              <a:blipFill rotWithShape="1">
                <a:blip r:embed="rId25"/>
                <a:stretch>
                  <a:fillRect l="-6" t="-23" r="6" b="7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076659" y="4752774"/>
                <a:ext cx="563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latin typeface="+mj-lt"/>
                  </a:defRPr>
                </a:lvl1pPr>
              </a:lstStyle>
              <a:p>
                <a:r>
                  <a:rPr lang="en-US" dirty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, predict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4076659" y="4752774"/>
                <a:ext cx="5638800" cy="461665"/>
              </a:xfrm>
              <a:prstGeom prst="rect">
                <a:avLst/>
              </a:prstGeom>
              <a:blipFill rotWithShape="1">
                <a:blip r:embed="rId27"/>
                <a:stretch>
                  <a:fillRect l="-11" t="-94" r="11" b="9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076659" y="5312626"/>
                <a:ext cx="563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latin typeface="+mj-lt"/>
                  </a:defRPr>
                </a:lvl1pPr>
              </a:lstStyle>
              <a:p>
                <a:r>
                  <a:rPr lang="en-US" dirty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, predict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4076659" y="5312626"/>
                <a:ext cx="5638800" cy="461665"/>
              </a:xfrm>
              <a:prstGeom prst="rect">
                <a:avLst/>
              </a:prstGeom>
              <a:blipFill rotWithShape="1">
                <a:blip r:embed="rId29"/>
                <a:stretch>
                  <a:fillRect l="-11" t="-47" r="11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Optimal Margin Classifier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1261" y="1430890"/>
                <a:ext cx="7934739" cy="4505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90204" pitchFamily="34" charset="0"/>
                  <a:buChar char="•"/>
                </a:pPr>
                <a:r>
                  <a:rPr lang="en-US" altLang="zh-CN" dirty="0">
                    <a:latin typeface="+mj-lt"/>
                  </a:rPr>
                  <a:t>SVM optimization problem: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  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≥1,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=1,2,…,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+mj-lt"/>
                </a:endParaRPr>
              </a:p>
              <a:p>
                <a:pPr marL="457200" indent="-457200">
                  <a:buFont typeface="Arial" panose="020B0604020202090204" pitchFamily="34" charset="0"/>
                  <a:buChar char="•"/>
                </a:pPr>
                <a:r>
                  <a:rPr lang="en-US" altLang="zh-CN" dirty="0">
                    <a:latin typeface="+mj-lt"/>
                  </a:rPr>
                  <a:t>We can write the constraints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latin typeface="+mj-lt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+mj-lt"/>
                  </a:rPr>
                  <a:t>When we construct the </a:t>
                </a:r>
                <a:r>
                  <a:rPr lang="en-US" altLang="zh-CN" sz="2400" dirty="0" err="1">
                    <a:latin typeface="+mj-lt"/>
                  </a:rPr>
                  <a:t>Lagrangian</a:t>
                </a:r>
                <a:r>
                  <a:rPr lang="en-US" altLang="zh-CN" sz="2400" dirty="0">
                    <a:latin typeface="+mj-lt"/>
                  </a:rPr>
                  <a:t> for our optimization problem we have: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+mj-lt"/>
                  </a:rPr>
                  <a:t>Let’s find the dual form of the problem. </a:t>
                </a:r>
              </a:p>
              <a:p>
                <a:pPr marL="800100" lvl="1" indent="-342900"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+mj-lt"/>
                  </a:rPr>
                  <a:t>First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j-lt"/>
                  </a:rPr>
                  <a:t>minimize</a:t>
                </a:r>
                <a:r>
                  <a:rPr lang="en-US" altLang="zh-CN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 (for fixed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),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261" y="1430890"/>
                <a:ext cx="7934739" cy="4505960"/>
              </a:xfrm>
              <a:prstGeom prst="rect">
                <a:avLst/>
              </a:prstGeom>
              <a:blipFill rotWithShape="1">
                <a:blip r:embed="rId3"/>
                <a:stretch>
                  <a:fillRect l="-3" t="-5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 Optimization Problem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We’ll do by setting the derivatives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to zero: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We have: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, plug back into </a:t>
                </a:r>
                <a:r>
                  <a:rPr lang="en-US" altLang="zh-CN" sz="2400" dirty="0" err="1"/>
                  <a:t>Lagrangian</a:t>
                </a:r>
                <a:r>
                  <a:rPr lang="en-US" altLang="zh-CN" sz="2400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1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100" b="0" i="0" smtClean="0"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</m:oMath>
                  </m:oMathPara>
                </a14:m>
                <a:endParaRPr lang="zh-CN" altLang="en-US" sz="240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 Optimization Problem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Recall that we got the equation by minimizing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. Together with the constraint, we obtain the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dual optimization problem</a:t>
                </a:r>
                <a:r>
                  <a:rPr lang="en-US" altLang="zh-CN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</m:t>
                    </m:r>
                  </m:oMath>
                </a14:m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2400" dirty="0">
                    <a:latin typeface="+mj-lt"/>
                  </a:rPr>
                  <a:t>You can verify that the conditions required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 and KKT conditions are satisfied. Therefore, we can solve the dual problem, which is a maximization with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.</a:t>
                </a:r>
                <a:endParaRPr lang="zh-CN" alt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Dual Optimization Problem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Solve the problem with quadratic programming algorithm</a:t>
            </a:r>
          </a:p>
          <a:p>
            <a:r>
              <a:rPr lang="en-US" altLang="zh-CN" dirty="0"/>
              <a:t>Or use SMO (sequential minimal optimization) algorithm to efficiently solve the dual problem.</a:t>
            </a:r>
          </a:p>
          <a:p>
            <a:r>
              <a:rPr lang="en-US" altLang="zh-CN" dirty="0"/>
              <a:t>SMO simply does the following: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00" y="3352800"/>
                <a:ext cx="5943600" cy="17519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Repeat till convergence{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sz="2000" dirty="0">
                    <a:latin typeface="+mj-lt"/>
                  </a:rPr>
                  <a:t>Select some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</a:rPr>
                  <a:t> to update next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sz="2000" dirty="0" err="1">
                    <a:latin typeface="+mj-lt"/>
                  </a:rPr>
                  <a:t>Reoptimize</a:t>
                </a:r>
                <a:r>
                  <a:rPr lang="en-US" altLang="zh-CN" sz="2000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j-lt"/>
                  </a:rPr>
                  <a:t> w.r.t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</a:rPr>
                  <a:t>, while holding all the 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+mj-lt"/>
                  </a:rPr>
                  <a:t> fixed</a:t>
                </a:r>
              </a:p>
              <a:p>
                <a:r>
                  <a:rPr lang="en-US" altLang="zh-CN" sz="2000" dirty="0">
                    <a:latin typeface="+mj-lt"/>
                  </a:rPr>
                  <a:t>}</a:t>
                </a:r>
                <a:endParaRPr lang="zh-CN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52800"/>
                <a:ext cx="5943600" cy="1751965"/>
              </a:xfrm>
              <a:prstGeom prst="rect">
                <a:avLst/>
              </a:prstGeom>
              <a:blipFill rotWithShape="1">
                <a:blip r:embed="rId3"/>
                <a:stretch>
                  <a:fillRect l="-107" t="-362" r="-107" b="-3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Vectors </a:t>
            </a:r>
            <a:r>
              <a:rPr lang="en-US" altLang="zh-CN" dirty="0">
                <a:sym typeface="+mn-ea"/>
              </a:rPr>
              <a:t>(Optional)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After we find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, based on the KKT condition,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the data with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support vectors.</a:t>
                </a:r>
              </a:p>
              <a:p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(why?)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Classification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667000" y="1904969"/>
                <a:ext cx="685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latin typeface="+mj-lt"/>
                  </a:defRPr>
                </a:lvl1pPr>
              </a:lstStyle>
              <a:p>
                <a:r>
                  <a:rPr lang="en-US" dirty="0"/>
                  <a:t>Classification: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=   0 </m:t>
                    </m:r>
                  </m:oMath>
                </a14:m>
                <a:r>
                  <a:rPr lang="en-US" dirty="0"/>
                  <a:t>  or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667000" y="1904969"/>
                <a:ext cx="6858000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31" b="13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667000" y="4186093"/>
                <a:ext cx="50379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latin typeface="+mj-lt"/>
                  </a:defRPr>
                </a:lvl1pPr>
              </a:lstStyle>
              <a:p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667000" y="4186093"/>
                <a:ext cx="5037987" cy="461665"/>
              </a:xfrm>
              <a:prstGeom prst="rect">
                <a:avLst/>
              </a:prstGeom>
              <a:blipFill rotWithShape="1">
                <a:blip r:embed="rId8"/>
                <a:stretch>
                  <a:fillRect t="-37" r="11" b="4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667000" y="3677885"/>
                <a:ext cx="510540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j-lt"/>
                  </a:rPr>
                  <a:t>can be &gt; 1 or &lt; 0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667000" y="3677885"/>
                <a:ext cx="5105400" cy="738664"/>
              </a:xfrm>
              <a:prstGeom prst="rect">
                <a:avLst/>
              </a:prstGeom>
              <a:blipFill>
                <a:blip r:embed="rId10"/>
                <a:stretch>
                  <a:fillRect t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Hypothesis Representation</a:t>
            </a:r>
            <a:endParaRPr lang="en-US"/>
          </a:p>
        </p:txBody>
      </p:sp>
      <p:sp>
        <p:nvSpPr>
          <p:cNvPr id="13" name="TextBox 12"/>
          <p:cNvSpPr txBox="1"/>
          <p:nvPr>
            <p:custDataLst>
              <p:tags r:id="rId1"/>
            </p:custDataLst>
          </p:nvPr>
        </p:nvSpPr>
        <p:spPr>
          <a:xfrm>
            <a:off x="2169822" y="5290392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Sigmoid function</a:t>
            </a:r>
          </a:p>
          <a:p>
            <a:r>
              <a:rPr lang="en-US" sz="2400" b="1" dirty="0">
                <a:latin typeface="+mj-lt"/>
              </a:rPr>
              <a:t>Logistic function</a:t>
            </a:r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1920875" y="1318067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981200" y="2049145"/>
                <a:ext cx="31654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+mj-lt"/>
                  </a:rPr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81200" y="2049145"/>
                <a:ext cx="3165475" cy="4603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/>
              <p:nvPr>
                <p:custDataLst>
                  <p:tags r:id="rId4"/>
                </p:custDataLst>
              </p:nvPr>
            </p:nvSpPr>
            <p:spPr>
              <a:xfrm>
                <a:off x="2438484" y="3639615"/>
                <a:ext cx="2167255" cy="485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SimSun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438484" y="3639615"/>
                <a:ext cx="2167255" cy="485775"/>
              </a:xfrm>
              <a:prstGeom prst="rect">
                <a:avLst/>
              </a:prstGeom>
              <a:blipFill rotWithShape="1">
                <a:blip r:embed="rId13"/>
                <a:stretch>
                  <a:fillRect l="-4" t="-89" r="4" b="8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/>
          <p:cNvSpPr/>
          <p:nvPr>
            <p:custDataLst>
              <p:tags r:id="rId5"/>
            </p:custDataLst>
          </p:nvPr>
        </p:nvSpPr>
        <p:spPr>
          <a:xfrm>
            <a:off x="3326251" y="3296233"/>
            <a:ext cx="236366" cy="32846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05955" y="4370272"/>
                <a:ext cx="2780030" cy="532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1" dirty="0">
                    <a:latin typeface="+mj-lt"/>
                  </a:rPr>
                  <a:t>Where,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105955" y="4370272"/>
                <a:ext cx="2780030" cy="532130"/>
              </a:xfrm>
              <a:prstGeom prst="rect">
                <a:avLst/>
              </a:prstGeom>
              <a:blipFill rotWithShape="1">
                <a:blip r:embed="rId15"/>
                <a:stretch>
                  <a:fillRect l="-11" t="-38" r="-1817" b="3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62732" y="2238159"/>
            <a:ext cx="4762500" cy="3171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438484" y="2737478"/>
                <a:ext cx="2357671" cy="480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2438484" y="2737478"/>
                <a:ext cx="2357671" cy="480695"/>
              </a:xfrm>
              <a:prstGeom prst="rect">
                <a:avLst/>
              </a:prstGeom>
              <a:blipFill rotWithShape="1">
                <a:blip r:embed="rId18"/>
                <a:stretch>
                  <a:fillRect l="-4" t="-131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ym typeface="+mn-ea"/>
              </a:rPr>
              <a:t>Interpretation of Hypothesis Output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400300" y="1336675"/>
                <a:ext cx="764794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= </a:t>
                </a:r>
                <a:r>
                  <a:rPr lang="en-US" sz="2400" u="sng" dirty="0">
                    <a:solidFill>
                      <a:srgbClr val="FF0000"/>
                    </a:solidFill>
                    <a:latin typeface="+mj-lt"/>
                  </a:rPr>
                  <a:t>estimated probability </a:t>
                </a:r>
                <a:r>
                  <a:rPr lang="en-US" sz="2400" dirty="0">
                    <a:latin typeface="+mj-lt"/>
                  </a:rPr>
                  <a:t>that y = 1 on input x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400300" y="1336675"/>
                <a:ext cx="7647940" cy="460375"/>
              </a:xfrm>
              <a:prstGeom prst="rect">
                <a:avLst/>
              </a:prstGeom>
              <a:blipFill>
                <a:blip r:embed="rId10"/>
                <a:stretch>
                  <a:fillRect l="-23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>
            <p:custDataLst>
              <p:tags r:id="rId2"/>
            </p:custDataLst>
          </p:nvPr>
        </p:nvSpPr>
        <p:spPr>
          <a:xfrm>
            <a:off x="2359362" y="3373411"/>
            <a:ext cx="79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Tell patient that 70% chance of tumor being malignant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400300" y="2057428"/>
                <a:ext cx="6934200" cy="708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Example: 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𝑡𝑢𝑚𝑜𝑟𝑆𝑖𝑧𝑒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400300" y="2057428"/>
                <a:ext cx="6934200" cy="708335"/>
              </a:xfrm>
              <a:prstGeom prst="rect">
                <a:avLst/>
              </a:prstGeom>
              <a:blipFill rotWithShape="1">
                <a:blip r:embed="rId12"/>
                <a:stretch>
                  <a:fillRect t="-4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715000" y="4143176"/>
                <a:ext cx="4267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“probability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sz="2400" dirty="0">
                    <a:latin typeface="+mn-lt"/>
                  </a:rPr>
                  <a:t>,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n-lt"/>
                  </a:rPr>
                  <a:t>, parameterized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n-lt"/>
                  </a:rPr>
                  <a:t>   ”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715000" y="4143176"/>
                <a:ext cx="4267200" cy="830997"/>
              </a:xfrm>
              <a:prstGeom prst="rect">
                <a:avLst/>
              </a:prstGeom>
              <a:blipFill rotWithShape="1">
                <a:blip r:embed="rId14"/>
                <a:stretch>
                  <a:fillRect t="-52" b="2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/>
              <p:nvPr>
                <p:custDataLst>
                  <p:tags r:id="rId5"/>
                </p:custDataLst>
              </p:nvPr>
            </p:nvSpPr>
            <p:spPr>
              <a:xfrm>
                <a:off x="3581581" y="2799928"/>
                <a:ext cx="18451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3581581" y="2799928"/>
                <a:ext cx="1845185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10" t="-46" r="3" b="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00300" y="4302952"/>
                <a:ext cx="30455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2400300" y="4302952"/>
                <a:ext cx="3045577" cy="369332"/>
              </a:xfrm>
              <a:prstGeom prst="rect">
                <a:avLst/>
              </a:prstGeom>
              <a:blipFill rotWithShape="1">
                <a:blip r:embed="rId18"/>
                <a:stretch>
                  <a:fillRect t="-52" r="4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>
                <p:custDataLst>
                  <p:tags r:id="rId7"/>
                </p:custDataLst>
              </p:nvPr>
            </p:nvSpPr>
            <p:spPr>
              <a:xfrm>
                <a:off x="2286000" y="5254370"/>
                <a:ext cx="478900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286000" y="5254370"/>
                <a:ext cx="4789003" cy="830997"/>
              </a:xfrm>
              <a:prstGeom prst="rect">
                <a:avLst/>
              </a:prstGeom>
              <a:blipFill rotWithShape="1">
                <a:blip r:embed="rId20"/>
                <a:stretch>
                  <a:fillRect t="-46" r="10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  <p:bldP spid="4" grpId="0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0.xml><?xml version="1.0" encoding="utf-8"?>
<p:tagLst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2m} \sum\limits^{m}_{i=1} (h_\theta(x^{(i)})-y^{(i)})^2 \approx 0&#10;$&#10;&#10;\end{document}"/>
  <p:tag name="IGUANATEXSIZE" val="16"/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0 + \theta_1 x_1 + \theta_2 x_2)&#10;$&#10;&#10;\end{document}"/>
  <p:tag name="IGUANATEXSIZE" val="24"/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g$&#10;&#10;\end{document}"/>
  <p:tag name="IGUANATEXSIZE" val="24"/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^2 + \theta_4 x_2^2$&#10;&#10;$+ \theta_5 x_1 x_2)&#10;$&#10;&#10;\end{document}"/>
  <p:tag name="IGUANATEXSIZE" val="24"/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1^2$&#10;&#10;$+ \theta_3 x_1^2 x_2 + \theta_4 x_1^2 x_2^2 $&#10;&#10;$+ \theta_5 x_1^2 x_2^3 + \theta_6 x_1^3 x_2 + \dots)&#10;$&#10;&#10;\end{document}"/>
  <p:tag name="IGUANATEXSIZE" val="24"/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0.xml><?xml version="1.0" encoding="utf-8"?>
<p:tagLst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0.xml><?xml version="1.0" encoding="utf-8"?>
<p:tagLst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5 =&#10;$&#10;&#10;\end{document}"/>
  <p:tag name="IGUANATEXSIZE" val="24"/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6 =&#10;$&#10;&#10;\end{document}"/>
  <p:tag name="IGUANATEXSIZE" val="24"/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$&#10;x_{100}&#10;$&#10;\end{document}"/>
  <p:tag name="IGUANATEXSIZE" val="24"/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+ \theta_1 x + \theta_2 x^2 + \theta_3 x^3 + \theta_4 x^4&#10;$&#10;&#10;\end{document}"/>
  <p:tag name="IGUANATEXSIZE" val="24"/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1^2$&#10;&#10;$+ \theta_3 x_1^2 x_2 + \theta_4 x_1^2 x_2^2 $&#10;&#10;$+ \theta_5 x_1^2 x_2^3 + \dots)&#10;$&#10;&#10;\end{document}"/>
  <p:tag name="IGUANATEXSIZE" val="24"/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$&#10;&#10;\end{document}"/>
  <p:tag name="IGUANATEXSIZE" val="24"/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0.xml><?xml version="1.0" encoding="utf-8"?>
<p:tagLst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0.xml><?xml version="1.0" encoding="utf-8"?>
<p:tagLst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1440</TotalTime>
  <Words>4011</Words>
  <Application>Microsoft Office PowerPoint</Application>
  <PresentationFormat>Widescreen</PresentationFormat>
  <Paragraphs>534</Paragraphs>
  <Slides>64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华文楷体</vt:lpstr>
      <vt:lpstr>SimSun</vt:lpstr>
      <vt:lpstr>SimSun</vt:lpstr>
      <vt:lpstr>微软雅黑</vt:lpstr>
      <vt:lpstr>微软雅黑</vt:lpstr>
      <vt:lpstr>Arial</vt:lpstr>
      <vt:lpstr>Calibri</vt:lpstr>
      <vt:lpstr>Cambria</vt:lpstr>
      <vt:lpstr>Cambria Math</vt:lpstr>
      <vt:lpstr>Courier New</vt:lpstr>
      <vt:lpstr>Helvetica</vt:lpstr>
      <vt:lpstr>Times New Roman</vt:lpstr>
      <vt:lpstr>Wingdings</vt:lpstr>
      <vt:lpstr>Wingdings 3</vt:lpstr>
      <vt:lpstr>my</vt:lpstr>
      <vt:lpstr>Chapter 3: Supervised Learning</vt:lpstr>
      <vt:lpstr>Typical Supervised Learning</vt:lpstr>
      <vt:lpstr>Chapter 3.1: Logistic Regression</vt:lpstr>
      <vt:lpstr>Outline</vt:lpstr>
      <vt:lpstr>Classification</vt:lpstr>
      <vt:lpstr>Classification</vt:lpstr>
      <vt:lpstr>Classification</vt:lpstr>
      <vt:lpstr>Hypothesis Representation</vt:lpstr>
      <vt:lpstr>Interpretation of Hypothesis Output</vt:lpstr>
      <vt:lpstr>Decision boundary</vt:lpstr>
      <vt:lpstr>Decision boundary</vt:lpstr>
      <vt:lpstr>Non-linear decision boundaries</vt:lpstr>
      <vt:lpstr>Outline</vt:lpstr>
      <vt:lpstr>Cost function</vt:lpstr>
      <vt:lpstr>Cost function</vt:lpstr>
      <vt:lpstr>Logistic regression cost function</vt:lpstr>
      <vt:lpstr>Logistic regression cost function</vt:lpstr>
      <vt:lpstr>Logistic regression cost function</vt:lpstr>
      <vt:lpstr>Logistic regression cost function</vt:lpstr>
      <vt:lpstr>Gradient Descent</vt:lpstr>
      <vt:lpstr>Outline</vt:lpstr>
      <vt:lpstr>Multiclass classification</vt:lpstr>
      <vt:lpstr>Multiclass classification</vt:lpstr>
      <vt:lpstr>Multiclass classification</vt:lpstr>
      <vt:lpstr>Multiclass classification</vt:lpstr>
      <vt:lpstr>Outline</vt:lpstr>
      <vt:lpstr>Regularization-The problem of overfitting</vt:lpstr>
      <vt:lpstr>Example: Logistic regression</vt:lpstr>
      <vt:lpstr>Addressing overfitting</vt:lpstr>
      <vt:lpstr>Addressing overfitting</vt:lpstr>
      <vt:lpstr>Intuition</vt:lpstr>
      <vt:lpstr>Regularization</vt:lpstr>
      <vt:lpstr>Regularization</vt:lpstr>
      <vt:lpstr>Regularization</vt:lpstr>
      <vt:lpstr>Regularization</vt:lpstr>
      <vt:lpstr>Regularization: linear regression</vt:lpstr>
      <vt:lpstr>Regularization: logistic regression</vt:lpstr>
      <vt:lpstr>Regularization: logistic regression</vt:lpstr>
      <vt:lpstr>Chapter 3.2: Support Vector Machine</vt:lpstr>
      <vt:lpstr>Outline</vt:lpstr>
      <vt:lpstr>Linear Separators </vt:lpstr>
      <vt:lpstr>Which of the linear separators is optimal?</vt:lpstr>
      <vt:lpstr>Classification Margin</vt:lpstr>
      <vt:lpstr>Maximum Margin Classification</vt:lpstr>
      <vt:lpstr>Goal of SVM</vt:lpstr>
      <vt:lpstr>Linear SVM Mathematically</vt:lpstr>
      <vt:lpstr>Distance of a Point to Hyperplane</vt:lpstr>
      <vt:lpstr>Optimization Problem</vt:lpstr>
      <vt:lpstr>Optimization Problem</vt:lpstr>
      <vt:lpstr>SVM model</vt:lpstr>
      <vt:lpstr>Lagrange Multiplier (Optional)</vt:lpstr>
      <vt:lpstr>Lagrange Multiplier (Optional)</vt:lpstr>
      <vt:lpstr>Duality (Optional)</vt:lpstr>
      <vt:lpstr>Duality (Optional)</vt:lpstr>
      <vt:lpstr>Lagrange Duality (Optional)</vt:lpstr>
      <vt:lpstr>Lagrange Duality (Optional)</vt:lpstr>
      <vt:lpstr>Dual Problem (Optional)</vt:lpstr>
      <vt:lpstr>Dual Problem (Optional)</vt:lpstr>
      <vt:lpstr>Karush-Kuhn-Tucker Conditions (Optional)</vt:lpstr>
      <vt:lpstr>Optimal Margin Classifier (Optional)</vt:lpstr>
      <vt:lpstr>Dual Optimization Problem (Optional)</vt:lpstr>
      <vt:lpstr>Dual Optimization Problem (Optional)</vt:lpstr>
      <vt:lpstr>Dual Optimization Problem (Optional)</vt:lpstr>
      <vt:lpstr>Support Vectors (Optional)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Administrator</cp:lastModifiedBy>
  <cp:revision>2239</cp:revision>
  <dcterms:created xsi:type="dcterms:W3CDTF">2025-09-04T08:49:21Z</dcterms:created>
  <dcterms:modified xsi:type="dcterms:W3CDTF">2025-10-20T07:14:55Z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4587EE3C619563E0FCCDEF6631C46131_42</vt:lpwstr>
  </property>
  <property fmtid="{D5CDD505-2E9C-101B-9397-08002B2CF9AE}" pid="3" name="KSOProductBuildVer">
    <vt:lpwstr>1033-6.8.2.8850</vt:lpwstr>
  </property>
</Properties>
</file>